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41ECC-9393-4E3E-9A28-66E3E1735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7F5C982-6B0A-4C8C-B7E6-E8C6932CE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02E863-5986-46AA-97F0-2973163D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8E51F0-9576-41FA-AAD6-566E5E6B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2B08D8-92C4-4547-AD85-8B085C1B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55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F5F115-B445-4158-988E-1AFB7E71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3A78C3-E4B1-4E7B-B5C0-7FA67527D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01EDEC-9AD4-4095-9E04-C9812E0F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3681F1-349A-4E05-A96F-40B63405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36BF5A-CE15-4B9B-A983-B4AB393B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64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AB623D9-9EA9-4AD4-A687-DA17DE57B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4A46E06-CFBF-41FB-922E-04317C1E2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9289E2-D857-482E-8FA0-A6BD6821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F2F946-05EF-4F71-B1D1-472FF3AE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20AAAC-8961-4DD9-ACE3-FC5EB711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8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1DCA84-F001-4DEA-B004-A008834D6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114A26-0705-47CF-B651-0C6355069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0EDAD9-6A94-4205-9167-CBE6AC42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BA3568-B726-4460-963D-8DB06ABA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452342-B57D-4747-95CF-0031DC0A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28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B6E429-112E-48EF-8E1C-4D6F77ED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268823-E07F-4C76-AF88-7FF650BC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3A59BF-B895-4151-8A3B-FEB3EDAF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2A22DB-48BB-4BD3-84A0-AB38B283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82B901-A01E-4747-9AB7-502069AC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27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CD9DDB-7AAA-418A-A2C9-9058BACE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2BCC12-92AD-47A1-B9EE-97BE390FC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6238B9-C797-4058-B37B-477100FD0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C13A3B-7439-452B-8C7C-B2F65C18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45477A-6585-408D-9C8B-BBEA7D62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D70979-003F-4F50-B606-A86CE0DD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46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7B6206-F0C8-4496-8E7E-5079BCC6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925DC0-1168-46F4-B1D7-C1B02B48E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FED8CA3-17AB-49D1-BB60-BBDD630EC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2D6A07-8765-4B10-9BAC-711CE0971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3221E20-D312-4F16-B4B6-83427BAF1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515DEF0-DC69-4EDE-8398-AA41F05E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808A2D3-E0A3-4FE0-B52A-E13B07A8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9B2209C-6049-417B-B1FE-44AFFB41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28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122A3-4A8B-4441-A65F-6246C64D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B3077DD-192A-4479-AD58-5820CEDD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0D84BE7-788E-4AD3-83F9-D8CAC89C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E3D6B41-C925-44CC-87EF-84FD2F08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23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DB36744-5982-45A5-959A-77E37978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E8CFAEB-356A-4125-B022-04BB2EAC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B63E9B9-7F33-4CAA-AF14-8681EA4F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48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B1D089-B8EA-4341-8A6B-097B266D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E72EF8-DBF3-4F47-B94E-693BFCC3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F3BF52D-26B0-4AA0-8AF2-53B6345D8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6C3E1B-0717-4100-A432-7165342C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DD37D2-E082-42B2-9A93-4379D9C3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89F5EB-F056-425A-8622-29E445FE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94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708116-32EE-484D-A349-D496D80F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41B828F-5EF3-4C36-88A9-3934618C2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0218AA-FF2B-4793-A208-7FB6B74A0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702BF2-6B8D-43EE-B966-FF901DF5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DAC4D93-D1B2-4F82-A265-49AC67EA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9A49EA-8786-491A-AEAB-0871AFF5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63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9E76615-330A-4BEC-99DB-7510E851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40CD87-EE46-45C8-81B1-323FCCC0C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4E26B5-4C95-497D-84EC-6AEC42FCA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9BAB-9EBE-479D-A7F4-9D0503A8C8EF}" type="datetimeFigureOut">
              <a:rPr lang="zh-TW" altLang="en-US" smtClean="0"/>
              <a:t>2020/10/31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CA7716-0F2E-4940-A73F-8905849DC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EF2BE0-8C11-4A12-A686-3A69DD60B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EA863-FE4A-4B77-9F0E-D4F745B96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19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7064C5E-7C4B-4871-AD53-A0DA269680B0}"/>
              </a:ext>
            </a:extLst>
          </p:cNvPr>
          <p:cNvSpPr/>
          <p:nvPr/>
        </p:nvSpPr>
        <p:spPr>
          <a:xfrm>
            <a:off x="857250" y="-85725"/>
            <a:ext cx="12325350" cy="8334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5AD1345-D48B-4C1C-AB23-97B53348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9166" y="0"/>
            <a:ext cx="11144249" cy="8153400"/>
          </a:xfrm>
          <a:prstGeom prst="rect">
            <a:avLst/>
          </a:prstGeom>
        </p:spPr>
      </p:pic>
      <p:sp>
        <p:nvSpPr>
          <p:cNvPr id="6" name="箭號: 向下 5">
            <a:extLst>
              <a:ext uri="{FF2B5EF4-FFF2-40B4-BE49-F238E27FC236}">
                <a16:creationId xmlns:a16="http://schemas.microsoft.com/office/drawing/2014/main" id="{B03A0B40-0784-4BA3-AA47-B64C96958590}"/>
              </a:ext>
            </a:extLst>
          </p:cNvPr>
          <p:cNvSpPr/>
          <p:nvPr/>
        </p:nvSpPr>
        <p:spPr>
          <a:xfrm>
            <a:off x="8334375" y="19050"/>
            <a:ext cx="457200" cy="400050"/>
          </a:xfrm>
          <a:prstGeom prst="downArrow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下 7">
            <a:extLst>
              <a:ext uri="{FF2B5EF4-FFF2-40B4-BE49-F238E27FC236}">
                <a16:creationId xmlns:a16="http://schemas.microsoft.com/office/drawing/2014/main" id="{79B18A0D-C496-4C84-B32A-996607C991C5}"/>
              </a:ext>
            </a:extLst>
          </p:cNvPr>
          <p:cNvSpPr/>
          <p:nvPr/>
        </p:nvSpPr>
        <p:spPr>
          <a:xfrm>
            <a:off x="8334375" y="0"/>
            <a:ext cx="457200" cy="400050"/>
          </a:xfrm>
          <a:prstGeom prst="downArrow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60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5508FA0-1F04-40BD-BE6F-AA0A2AB43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333375"/>
            <a:ext cx="12049125" cy="6191250"/>
          </a:xfrm>
          <a:prstGeom prst="rect">
            <a:avLst/>
          </a:prstGeom>
        </p:spPr>
      </p:pic>
      <p:sp>
        <p:nvSpPr>
          <p:cNvPr id="7" name="箭號: 向下 6">
            <a:extLst>
              <a:ext uri="{FF2B5EF4-FFF2-40B4-BE49-F238E27FC236}">
                <a16:creationId xmlns:a16="http://schemas.microsoft.com/office/drawing/2014/main" id="{D6884D45-B43B-49ED-8676-A1480817B343}"/>
              </a:ext>
            </a:extLst>
          </p:cNvPr>
          <p:cNvSpPr/>
          <p:nvPr/>
        </p:nvSpPr>
        <p:spPr>
          <a:xfrm>
            <a:off x="542925" y="5591175"/>
            <a:ext cx="457200" cy="400050"/>
          </a:xfrm>
          <a:prstGeom prst="downArrow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37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65B7C6A1-86AF-4078-8D5D-23B7135A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85787"/>
            <a:ext cx="5638800" cy="41338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4D4402B-F2BF-4132-8CA9-2FF3BCF42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81" y="585787"/>
            <a:ext cx="4962525" cy="498157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486D413-5C8C-435A-A33D-DECE1D6B4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" y="585787"/>
            <a:ext cx="8001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8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couteur Logitech H340 USB - Total Business">
            <a:extLst>
              <a:ext uri="{FF2B5EF4-FFF2-40B4-BE49-F238E27FC236}">
                <a16:creationId xmlns:a16="http://schemas.microsoft.com/office/drawing/2014/main" id="{EDDB0CAE-9FE0-4DED-B85B-6D90CDCB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4336" y="2881226"/>
            <a:ext cx="2222127" cy="16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Notebook PNG Image for Free Download">
            <a:extLst>
              <a:ext uri="{FF2B5EF4-FFF2-40B4-BE49-F238E27FC236}">
                <a16:creationId xmlns:a16="http://schemas.microsoft.com/office/drawing/2014/main" id="{30892350-D496-4387-BB5A-70E0277C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4" y="2257425"/>
            <a:ext cx="3908913" cy="26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9A4AE619-B957-408C-B3A2-03489AFE0A34}"/>
              </a:ext>
            </a:extLst>
          </p:cNvPr>
          <p:cNvSpPr/>
          <p:nvPr/>
        </p:nvSpPr>
        <p:spPr>
          <a:xfrm>
            <a:off x="483229" y="2393963"/>
            <a:ext cx="1009651" cy="39147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麥克風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CA0CA5B-C6D3-4388-8C41-AA9C4E30D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946" y="2360968"/>
            <a:ext cx="3094718" cy="1740779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2C83D7E0-1BA8-47CD-86BE-13921C6D81BA}"/>
              </a:ext>
            </a:extLst>
          </p:cNvPr>
          <p:cNvCxnSpPr/>
          <p:nvPr/>
        </p:nvCxnSpPr>
        <p:spPr>
          <a:xfrm flipH="1">
            <a:off x="3325906" y="1870553"/>
            <a:ext cx="307846" cy="37240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93DF105-C510-48CC-AEBF-33DFECB9C5FA}"/>
              </a:ext>
            </a:extLst>
          </p:cNvPr>
          <p:cNvSpPr/>
          <p:nvPr/>
        </p:nvSpPr>
        <p:spPr>
          <a:xfrm>
            <a:off x="3479829" y="1597216"/>
            <a:ext cx="1009651" cy="39147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webcam</a:t>
            </a:r>
            <a:endParaRPr lang="zh-TW" altLang="en-US" sz="1600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3BE322C4-16A0-4BAD-AF77-0C58C8C94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015" y="2360968"/>
            <a:ext cx="4291039" cy="2408122"/>
          </a:xfrm>
          <a:prstGeom prst="rect">
            <a:avLst/>
          </a:prstGeom>
        </p:spPr>
      </p:pic>
      <p:pic>
        <p:nvPicPr>
          <p:cNvPr id="20" name="圖片 19" descr="一張含有 個人, 領帶, 套裝, 服飾 的圖片&#10;&#10;自動產生的描述">
            <a:extLst>
              <a:ext uri="{FF2B5EF4-FFF2-40B4-BE49-F238E27FC236}">
                <a16:creationId xmlns:a16="http://schemas.microsoft.com/office/drawing/2014/main" id="{F3D2458C-4DEF-4FEB-8380-7718C2A7D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64" y="2416067"/>
            <a:ext cx="528918" cy="468974"/>
          </a:xfrm>
          <a:prstGeom prst="rect">
            <a:avLst/>
          </a:prstGeom>
        </p:spPr>
      </p:pic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393550CD-6577-4428-AFAF-4B9B526D5908}"/>
              </a:ext>
            </a:extLst>
          </p:cNvPr>
          <p:cNvCxnSpPr>
            <a:cxnSpLocks/>
          </p:cNvCxnSpPr>
          <p:nvPr/>
        </p:nvCxnSpPr>
        <p:spPr>
          <a:xfrm>
            <a:off x="9519076" y="2129322"/>
            <a:ext cx="304800" cy="37724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3296CF54-24DD-4416-90C0-D03CD64F0800}"/>
              </a:ext>
            </a:extLst>
          </p:cNvPr>
          <p:cNvSpPr/>
          <p:nvPr/>
        </p:nvSpPr>
        <p:spPr>
          <a:xfrm>
            <a:off x="8661825" y="1792951"/>
            <a:ext cx="1009651" cy="39147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webcam</a:t>
            </a:r>
            <a:endParaRPr lang="zh-TW" altLang="en-US" sz="1600" dirty="0"/>
          </a:p>
        </p:txBody>
      </p:sp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60E4A8D7-0443-4B85-80EA-3E74F9C65089}"/>
              </a:ext>
            </a:extLst>
          </p:cNvPr>
          <p:cNvSpPr/>
          <p:nvPr/>
        </p:nvSpPr>
        <p:spPr>
          <a:xfrm>
            <a:off x="5335116" y="3195834"/>
            <a:ext cx="570544" cy="519953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BCC4F5F5-FC79-4D71-9422-A836993A6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116" y="2468992"/>
            <a:ext cx="523998" cy="6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圖片 2063">
            <a:extLst>
              <a:ext uri="{FF2B5EF4-FFF2-40B4-BE49-F238E27FC236}">
                <a16:creationId xmlns:a16="http://schemas.microsoft.com/office/drawing/2014/main" id="{BF9FD21D-D45B-4C69-86E9-166C41CA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650" y="3840938"/>
            <a:ext cx="3952875" cy="2257425"/>
          </a:xfrm>
          <a:prstGeom prst="rect">
            <a:avLst/>
          </a:prstGeom>
        </p:spPr>
      </p:pic>
      <p:pic>
        <p:nvPicPr>
          <p:cNvPr id="2051" name="圖片 2050">
            <a:extLst>
              <a:ext uri="{FF2B5EF4-FFF2-40B4-BE49-F238E27FC236}">
                <a16:creationId xmlns:a16="http://schemas.microsoft.com/office/drawing/2014/main" id="{5AA93F09-CE3F-48EB-BF5F-261900CC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66" y="322730"/>
            <a:ext cx="3935145" cy="2694333"/>
          </a:xfrm>
          <a:prstGeom prst="rect">
            <a:avLst/>
          </a:prstGeom>
        </p:spPr>
      </p:pic>
      <p:pic>
        <p:nvPicPr>
          <p:cNvPr id="2056" name="圖片 2055">
            <a:extLst>
              <a:ext uri="{FF2B5EF4-FFF2-40B4-BE49-F238E27FC236}">
                <a16:creationId xmlns:a16="http://schemas.microsoft.com/office/drawing/2014/main" id="{C22F4855-A821-42A8-BB0E-1CC022AD9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848" y="701415"/>
            <a:ext cx="2893402" cy="161219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B3643B2-637F-47BF-8400-BD7476D50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41" y="322730"/>
            <a:ext cx="3935145" cy="2694333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2391537A-C453-428B-9A17-2ED5CE690829}"/>
              </a:ext>
            </a:extLst>
          </p:cNvPr>
          <p:cNvSpPr txBox="1"/>
          <p:nvPr/>
        </p:nvSpPr>
        <p:spPr>
          <a:xfrm>
            <a:off x="6720520" y="3388477"/>
            <a:ext cx="425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4:3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教材，播放時無法滿版，兩邊留黑邊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1C96D74-F357-4DCD-A6B3-526252534013}"/>
              </a:ext>
            </a:extLst>
          </p:cNvPr>
          <p:cNvSpPr/>
          <p:nvPr/>
        </p:nvSpPr>
        <p:spPr>
          <a:xfrm>
            <a:off x="5964847" y="459646"/>
            <a:ext cx="2921978" cy="241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4" name="矩形 2053">
            <a:extLst>
              <a:ext uri="{FF2B5EF4-FFF2-40B4-BE49-F238E27FC236}">
                <a16:creationId xmlns:a16="http://schemas.microsoft.com/office/drawing/2014/main" id="{7E279C98-2153-4AED-A316-8AA15C953988}"/>
              </a:ext>
            </a:extLst>
          </p:cNvPr>
          <p:cNvSpPr/>
          <p:nvPr/>
        </p:nvSpPr>
        <p:spPr>
          <a:xfrm>
            <a:off x="5917157" y="2313609"/>
            <a:ext cx="2969667" cy="164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2C68A2F-AB9C-4A1A-9EC5-998CA8D7B1E5}"/>
              </a:ext>
            </a:extLst>
          </p:cNvPr>
          <p:cNvSpPr txBox="1"/>
          <p:nvPr/>
        </p:nvSpPr>
        <p:spPr>
          <a:xfrm>
            <a:off x="7107479" y="2185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16:9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5" name="文字方塊 2054">
            <a:extLst>
              <a:ext uri="{FF2B5EF4-FFF2-40B4-BE49-F238E27FC236}">
                <a16:creationId xmlns:a16="http://schemas.microsoft.com/office/drawing/2014/main" id="{CCC05515-B04A-4677-9985-B9F646CD7143}"/>
              </a:ext>
            </a:extLst>
          </p:cNvPr>
          <p:cNvSpPr txBox="1"/>
          <p:nvPr/>
        </p:nvSpPr>
        <p:spPr>
          <a:xfrm>
            <a:off x="3822283" y="50038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7" name="Picture 4" descr="Download Free png Monitors PNG images, monitor PNG image, LCD display PNG -  DLPNG.com">
            <a:extLst>
              <a:ext uri="{FF2B5EF4-FFF2-40B4-BE49-F238E27FC236}">
                <a16:creationId xmlns:a16="http://schemas.microsoft.com/office/drawing/2014/main" id="{B292959E-4EAB-4A24-ADBB-0555F9DB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69" y="3789807"/>
            <a:ext cx="3285288" cy="251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07AEC87-B2BE-4846-8253-253F16C46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0787" y="3388477"/>
            <a:ext cx="2121487" cy="1716496"/>
          </a:xfrm>
          <a:prstGeom prst="rect">
            <a:avLst/>
          </a:prstGeom>
        </p:spPr>
      </p:pic>
      <p:sp>
        <p:nvSpPr>
          <p:cNvPr id="2060" name="矩形 2059">
            <a:extLst>
              <a:ext uri="{FF2B5EF4-FFF2-40B4-BE49-F238E27FC236}">
                <a16:creationId xmlns:a16="http://schemas.microsoft.com/office/drawing/2014/main" id="{7D4FD2AF-D41E-491C-8458-6EBF0AE2F967}"/>
              </a:ext>
            </a:extLst>
          </p:cNvPr>
          <p:cNvSpPr/>
          <p:nvPr/>
        </p:nvSpPr>
        <p:spPr>
          <a:xfrm>
            <a:off x="6096000" y="3887455"/>
            <a:ext cx="428625" cy="17668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61" name="矩形 2060">
            <a:extLst>
              <a:ext uri="{FF2B5EF4-FFF2-40B4-BE49-F238E27FC236}">
                <a16:creationId xmlns:a16="http://schemas.microsoft.com/office/drawing/2014/main" id="{5A8F5816-EFFD-45D9-B7E1-7BEE51619317}"/>
              </a:ext>
            </a:extLst>
          </p:cNvPr>
          <p:cNvSpPr/>
          <p:nvPr/>
        </p:nvSpPr>
        <p:spPr>
          <a:xfrm>
            <a:off x="8633552" y="3887455"/>
            <a:ext cx="428625" cy="17668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62" name="圖片 2061">
            <a:extLst>
              <a:ext uri="{FF2B5EF4-FFF2-40B4-BE49-F238E27FC236}">
                <a16:creationId xmlns:a16="http://schemas.microsoft.com/office/drawing/2014/main" id="{C3DFBBDE-6962-4287-89AB-C39544108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345" y="3936436"/>
            <a:ext cx="2121487" cy="16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7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ownload Free png Monitors PNG images, monitor PNG image, LCD display PNG -  DLPNG.com">
            <a:extLst>
              <a:ext uri="{FF2B5EF4-FFF2-40B4-BE49-F238E27FC236}">
                <a16:creationId xmlns:a16="http://schemas.microsoft.com/office/drawing/2014/main" id="{850E4675-9FDB-418D-ADF2-BEFBDF39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314451"/>
            <a:ext cx="4219575" cy="34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B56A73A-9328-4536-9B57-A7F39D9B5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16" y="1491911"/>
            <a:ext cx="3749209" cy="2383518"/>
          </a:xfrm>
          <a:prstGeom prst="rect">
            <a:avLst/>
          </a:prstGeom>
        </p:spPr>
      </p:pic>
      <p:pic>
        <p:nvPicPr>
          <p:cNvPr id="5" name="Picture 2" descr="Laptop Notebook PNG Image for Free Download">
            <a:extLst>
              <a:ext uri="{FF2B5EF4-FFF2-40B4-BE49-F238E27FC236}">
                <a16:creationId xmlns:a16="http://schemas.microsoft.com/office/drawing/2014/main" id="{74B81431-0D54-4798-A47F-A14B341D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5" y="2776447"/>
            <a:ext cx="3011486" cy="20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CEE316F-B932-4417-8FD4-EB3C832BC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741" y="2856539"/>
            <a:ext cx="2368083" cy="135409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29EECD0-F494-4394-B502-40A6B37DD01D}"/>
              </a:ext>
            </a:extLst>
          </p:cNvPr>
          <p:cNvSpPr txBox="1"/>
          <p:nvPr/>
        </p:nvSpPr>
        <p:spPr>
          <a:xfrm>
            <a:off x="6333496" y="229958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小螢幕，字可能看不清楚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15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14984</TotalTime>
  <Words>26</Words>
  <Application>Microsoft Office PowerPoint</Application>
  <PresentationFormat>寬螢幕</PresentationFormat>
  <Paragraphs>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德宙 蘇</dc:creator>
  <cp:lastModifiedBy>德宙 蘇</cp:lastModifiedBy>
  <cp:revision>26</cp:revision>
  <dcterms:created xsi:type="dcterms:W3CDTF">2020-10-22T04:45:42Z</dcterms:created>
  <dcterms:modified xsi:type="dcterms:W3CDTF">2020-11-02T15:43:22Z</dcterms:modified>
</cp:coreProperties>
</file>