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22"/>
  </p:notesMasterIdLst>
  <p:handoutMasterIdLst>
    <p:handoutMasterId r:id="rId23"/>
  </p:handoutMasterIdLst>
  <p:sldIdLst>
    <p:sldId id="277" r:id="rId2"/>
    <p:sldId id="1472" r:id="rId3"/>
    <p:sldId id="1473" r:id="rId4"/>
    <p:sldId id="278" r:id="rId5"/>
    <p:sldId id="279" r:id="rId6"/>
    <p:sldId id="1474" r:id="rId7"/>
    <p:sldId id="1452" r:id="rId8"/>
    <p:sldId id="1453" r:id="rId9"/>
    <p:sldId id="1461" r:id="rId10"/>
    <p:sldId id="1462" r:id="rId11"/>
    <p:sldId id="1463" r:id="rId12"/>
    <p:sldId id="1467" r:id="rId13"/>
    <p:sldId id="1468" r:id="rId14"/>
    <p:sldId id="1470" r:id="rId15"/>
    <p:sldId id="1469" r:id="rId16"/>
    <p:sldId id="1410" r:id="rId17"/>
    <p:sldId id="1471" r:id="rId18"/>
    <p:sldId id="1401" r:id="rId19"/>
    <p:sldId id="1313" r:id="rId20"/>
    <p:sldId id="293" r:id="rId21"/>
  </p:sldIdLst>
  <p:sldSz cx="12192000" cy="6858000"/>
  <p:notesSz cx="7099300" cy="10234613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Verdana" panose="020B0604030504040204" pitchFamily="34" charset="0"/>
        <a:ea typeface="全真粗黑體" panose="02010609000101010101" pitchFamily="49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9">
          <p15:clr>
            <a:srgbClr val="A4A3A4"/>
          </p15:clr>
        </p15:guide>
        <p15:guide id="2" pos="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FFFCC"/>
    <a:srgbClr val="71A5A5"/>
    <a:srgbClr val="FF6000"/>
    <a:srgbClr val="85DFFF"/>
    <a:srgbClr val="F8F8F8"/>
    <a:srgbClr val="0996FF"/>
    <a:srgbClr val="FFFF66"/>
    <a:srgbClr val="00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1535" autoAdjust="0"/>
  </p:normalViewPr>
  <p:slideViewPr>
    <p:cSldViewPr>
      <p:cViewPr varScale="1">
        <p:scale>
          <a:sx n="78" d="100"/>
          <a:sy n="78" d="100"/>
        </p:scale>
        <p:origin x="658" y="67"/>
      </p:cViewPr>
      <p:guideLst>
        <p:guide orient="horz" pos="4269"/>
        <p:guide pos="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90AE5A6-571E-4976-B1C4-D51719754D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12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6763"/>
            <a:ext cx="6823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defRPr sz="12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4265" tIns="47133" rIns="94265" bIns="47133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defRPr sz="1200" b="0">
                <a:latin typeface="Arial" panose="020B0604020202020204" pitchFamily="34" charset="0"/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0EB9E25A-D5B3-4B8B-B88D-1AFC602342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681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B9E25A-D5B3-4B8B-B88D-1AFC60234260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635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16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9202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17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44609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TW" altLang="en-US" dirty="0">
                <a:latin typeface="Arial" panose="020B0604020202020204" pitchFamily="34" charset="0"/>
              </a:rPr>
              <a:t>降低對人的依賴</a:t>
            </a:r>
            <a:endParaRPr lang="en-US" altLang="zh-TW" dirty="0">
              <a:latin typeface="Arial" panose="020B0604020202020204" pitchFamily="34" charset="0"/>
            </a:endParaRPr>
          </a:p>
          <a:p>
            <a:r>
              <a:rPr lang="zh-TW" altLang="en-US" dirty="0">
                <a:latin typeface="Arial" panose="020B0604020202020204" pitchFamily="34" charset="0"/>
              </a:rPr>
              <a:t>因為經驗可以快速傳承</a:t>
            </a:r>
            <a:endParaRPr lang="en-US" altLang="zh-TW" dirty="0">
              <a:latin typeface="Arial" panose="020B0604020202020204" pitchFamily="34" charset="0"/>
            </a:endParaRPr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1pPr>
            <a:lvl2pPr marL="742950" indent="-28575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2pPr>
            <a:lvl3pPr marL="11430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3pPr>
            <a:lvl4pPr marL="16002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4pPr>
            <a:lvl5pPr marL="2057400" indent="-228600" defTabSz="942975"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Verdana" panose="020B0604030504040204" pitchFamily="34" charset="0"/>
                <a:ea typeface="全真粗黑體" panose="02010609000101010101" pitchFamily="49" charset="-120"/>
              </a:defRPr>
            </a:lvl9pPr>
          </a:lstStyle>
          <a:p>
            <a:fld id="{6346D4F7-6407-45CC-A0F6-6D310B1F7282}" type="slidenum">
              <a:rPr lang="en-US" altLang="zh-TW" b="0" smtClean="0">
                <a:latin typeface="Arial" panose="020B0604020202020204" pitchFamily="34" charset="0"/>
                <a:ea typeface="新細明體" panose="02020500000000000000" pitchFamily="18" charset="-120"/>
              </a:rPr>
              <a:pPr/>
              <a:t>19</a:t>
            </a:fld>
            <a:endParaRPr lang="en-US" altLang="zh-TW" b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5033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4297363" y="304800"/>
            <a:ext cx="15879763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29389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924051" y="985839"/>
            <a:ext cx="9652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TW" altLang="en-US" noProof="0"/>
              <a:t>按一下以編輯母片標題樣式</a:t>
            </a:r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924051" y="3427413"/>
            <a:ext cx="9652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2F73A-6083-40DB-AE0A-B234118A7D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6647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818D2-0F38-48C8-8AA3-D3048B2A57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04528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85251" y="80963"/>
            <a:ext cx="2592916" cy="586105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200151" y="80963"/>
            <a:ext cx="7581900" cy="586105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5EB46-8999-4B6E-ABAB-AE6F9850A81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294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6228A-BEE8-4C01-B438-E382FBBD8BE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114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021C9-31B0-4941-B77A-ED7576F5D25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3646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200151" y="1412875"/>
            <a:ext cx="5086349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489700" y="1412875"/>
            <a:ext cx="5088467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522B9-A0BA-4647-8B87-B9B83230739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776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B0B5-35CB-42DE-8803-C2A611F8D6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758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8A994-1DE2-41BD-963A-50691B5A261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012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13A7-F3C9-47E7-859F-A07A855030D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006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ED4B-AA26-425C-92A8-F22D8064EC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2272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F228-AA7E-4F54-8F5C-0062273893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8810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5"/>
          <p:cNvSpPr>
            <a:spLocks noChangeShapeType="1"/>
          </p:cNvSpPr>
          <p:nvPr/>
        </p:nvSpPr>
        <p:spPr bwMode="auto">
          <a:xfrm>
            <a:off x="1200150" y="1300163"/>
            <a:ext cx="10320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00150" y="80963"/>
            <a:ext cx="103774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0150" y="1412875"/>
            <a:ext cx="10377488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287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287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 b="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287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 b="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D87431B2-C004-4F52-9F36-4DFF9C8EDFB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6" r:id="rId1"/>
    <p:sldLayoutId id="2147484327" r:id="rId2"/>
    <p:sldLayoutId id="2147484328" r:id="rId3"/>
    <p:sldLayoutId id="2147484329" r:id="rId4"/>
    <p:sldLayoutId id="2147484330" r:id="rId5"/>
    <p:sldLayoutId id="2147484331" r:id="rId6"/>
    <p:sldLayoutId id="2147484332" r:id="rId7"/>
    <p:sldLayoutId id="2147484333" r:id="rId8"/>
    <p:sldLayoutId id="2147484334" r:id="rId9"/>
    <p:sldLayoutId id="2147484335" r:id="rId10"/>
    <p:sldLayoutId id="21474843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" charset="0"/>
          <a:ea typeface="全真粗黑體" pitchFamily="49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kumimoji="1"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5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kumimoji="1" sz="2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19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kumimoji="1" sz="19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tw.formosasoft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BAD6B0E9-28A8-40F0-9057-4A0ECDB3F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075" y="2362200"/>
            <a:ext cx="79438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92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>
            <a:extLst>
              <a:ext uri="{FF2B5EF4-FFF2-40B4-BE49-F238E27FC236}">
                <a16:creationId xmlns:a16="http://schemas.microsoft.com/office/drawing/2014/main" id="{D9F078DD-A29C-48A3-9589-8AA25BE97809}"/>
              </a:ext>
            </a:extLst>
          </p:cNvPr>
          <p:cNvGrpSpPr/>
          <p:nvPr/>
        </p:nvGrpSpPr>
        <p:grpSpPr>
          <a:xfrm>
            <a:off x="1392683" y="2389846"/>
            <a:ext cx="2196244" cy="2556284"/>
            <a:chOff x="1703512" y="2996952"/>
            <a:chExt cx="2196244" cy="2556284"/>
          </a:xfrm>
        </p:grpSpPr>
        <p:sp>
          <p:nvSpPr>
            <p:cNvPr id="17" name="橢圓 16">
              <a:extLst>
                <a:ext uri="{FF2B5EF4-FFF2-40B4-BE49-F238E27FC236}">
                  <a16:creationId xmlns:a16="http://schemas.microsoft.com/office/drawing/2014/main" id="{261394DB-D4D5-44D3-8B18-9841F30F7A14}"/>
                </a:ext>
              </a:extLst>
            </p:cNvPr>
            <p:cNvSpPr/>
            <p:nvPr/>
          </p:nvSpPr>
          <p:spPr bwMode="auto">
            <a:xfrm>
              <a:off x="1703512" y="3266982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18" name="橢圓 17">
              <a:extLst>
                <a:ext uri="{FF2B5EF4-FFF2-40B4-BE49-F238E27FC236}">
                  <a16:creationId xmlns:a16="http://schemas.microsoft.com/office/drawing/2014/main" id="{7D9646E0-3501-4CA4-865F-43D5DB3CB4AF}"/>
                </a:ext>
              </a:extLst>
            </p:cNvPr>
            <p:cNvSpPr/>
            <p:nvPr/>
          </p:nvSpPr>
          <p:spPr bwMode="auto">
            <a:xfrm>
              <a:off x="1703512" y="3622017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19" name="橢圓 18">
              <a:extLst>
                <a:ext uri="{FF2B5EF4-FFF2-40B4-BE49-F238E27FC236}">
                  <a16:creationId xmlns:a16="http://schemas.microsoft.com/office/drawing/2014/main" id="{02AE4D37-B933-42AF-834A-9EC1D1885731}"/>
                </a:ext>
              </a:extLst>
            </p:cNvPr>
            <p:cNvSpPr/>
            <p:nvPr/>
          </p:nvSpPr>
          <p:spPr bwMode="auto">
            <a:xfrm>
              <a:off x="1703512" y="3973056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D25FAC65-907D-43C7-A035-96A2F9853432}"/>
                </a:ext>
              </a:extLst>
            </p:cNvPr>
            <p:cNvSpPr/>
            <p:nvPr/>
          </p:nvSpPr>
          <p:spPr bwMode="auto">
            <a:xfrm>
              <a:off x="1703512" y="4324095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21" name="橢圓 20">
              <a:extLst>
                <a:ext uri="{FF2B5EF4-FFF2-40B4-BE49-F238E27FC236}">
                  <a16:creationId xmlns:a16="http://schemas.microsoft.com/office/drawing/2014/main" id="{F7A828E2-6FAD-4132-BA48-083D94954A59}"/>
                </a:ext>
              </a:extLst>
            </p:cNvPr>
            <p:cNvSpPr/>
            <p:nvPr/>
          </p:nvSpPr>
          <p:spPr bwMode="auto">
            <a:xfrm>
              <a:off x="1703512" y="4686713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22" name="橢圓 21">
              <a:extLst>
                <a:ext uri="{FF2B5EF4-FFF2-40B4-BE49-F238E27FC236}">
                  <a16:creationId xmlns:a16="http://schemas.microsoft.com/office/drawing/2014/main" id="{D7EA8679-2945-4EF3-88EB-E324CF456709}"/>
                </a:ext>
              </a:extLst>
            </p:cNvPr>
            <p:cNvSpPr/>
            <p:nvPr/>
          </p:nvSpPr>
          <p:spPr bwMode="auto">
            <a:xfrm>
              <a:off x="1703512" y="5049331"/>
              <a:ext cx="216024" cy="216024"/>
            </a:xfrm>
            <a:prstGeom prst="ellipse">
              <a:avLst/>
            </a:prstGeom>
            <a:solidFill>
              <a:schemeClr val="bg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sp>
          <p:nvSpPr>
            <p:cNvPr id="23" name="矩形: 圓角 22">
              <a:extLst>
                <a:ext uri="{FF2B5EF4-FFF2-40B4-BE49-F238E27FC236}">
                  <a16:creationId xmlns:a16="http://schemas.microsoft.com/office/drawing/2014/main" id="{60DC3E17-2632-4281-BC02-29B0D956C1C4}"/>
                </a:ext>
              </a:extLst>
            </p:cNvPr>
            <p:cNvSpPr/>
            <p:nvPr/>
          </p:nvSpPr>
          <p:spPr bwMode="auto">
            <a:xfrm>
              <a:off x="1811524" y="2996952"/>
              <a:ext cx="2088232" cy="2556284"/>
            </a:xfrm>
            <a:prstGeom prst="roundRect">
              <a:avLst>
                <a:gd name="adj" fmla="val 6790"/>
              </a:avLst>
            </a:prstGeom>
            <a:solidFill>
              <a:schemeClr val="bg1">
                <a:lumMod val="95000"/>
              </a:schemeClr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全真粗黑體" pitchFamily="49" charset="-120"/>
              </a:endParaRPr>
            </a:p>
          </p:txBody>
        </p:sp>
        <p:cxnSp>
          <p:nvCxnSpPr>
            <p:cNvPr id="24" name="直線接點 23">
              <a:extLst>
                <a:ext uri="{FF2B5EF4-FFF2-40B4-BE49-F238E27FC236}">
                  <a16:creationId xmlns:a16="http://schemas.microsoft.com/office/drawing/2014/main" id="{8664EF01-0757-48E3-BCCF-75DC9DF90128}"/>
                </a:ext>
              </a:extLst>
            </p:cNvPr>
            <p:cNvCxnSpPr/>
            <p:nvPr/>
          </p:nvCxnSpPr>
          <p:spPr bwMode="auto">
            <a:xfrm>
              <a:off x="1811524" y="3475164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直線接點 24">
              <a:extLst>
                <a:ext uri="{FF2B5EF4-FFF2-40B4-BE49-F238E27FC236}">
                  <a16:creationId xmlns:a16="http://schemas.microsoft.com/office/drawing/2014/main" id="{69451062-867C-4B50-A7A9-967C0251AE94}"/>
                </a:ext>
              </a:extLst>
            </p:cNvPr>
            <p:cNvCxnSpPr/>
            <p:nvPr/>
          </p:nvCxnSpPr>
          <p:spPr bwMode="auto">
            <a:xfrm>
              <a:off x="1807178" y="3828325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直線接點 25">
              <a:extLst>
                <a:ext uri="{FF2B5EF4-FFF2-40B4-BE49-F238E27FC236}">
                  <a16:creationId xmlns:a16="http://schemas.microsoft.com/office/drawing/2014/main" id="{42711E82-06F3-4DB2-800D-EA62C3CF1F8C}"/>
                </a:ext>
              </a:extLst>
            </p:cNvPr>
            <p:cNvCxnSpPr/>
            <p:nvPr/>
          </p:nvCxnSpPr>
          <p:spPr bwMode="auto">
            <a:xfrm>
              <a:off x="1807178" y="4189080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直線接點 26">
              <a:extLst>
                <a:ext uri="{FF2B5EF4-FFF2-40B4-BE49-F238E27FC236}">
                  <a16:creationId xmlns:a16="http://schemas.microsoft.com/office/drawing/2014/main" id="{8EC2011F-E148-42EC-8D86-FCF59C59BE91}"/>
                </a:ext>
              </a:extLst>
            </p:cNvPr>
            <p:cNvCxnSpPr/>
            <p:nvPr/>
          </p:nvCxnSpPr>
          <p:spPr bwMode="auto">
            <a:xfrm>
              <a:off x="1807178" y="4530403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直線接點 27">
              <a:extLst>
                <a:ext uri="{FF2B5EF4-FFF2-40B4-BE49-F238E27FC236}">
                  <a16:creationId xmlns:a16="http://schemas.microsoft.com/office/drawing/2014/main" id="{8BF1D862-A42B-4506-A527-F59E6D4376F7}"/>
                </a:ext>
              </a:extLst>
            </p:cNvPr>
            <p:cNvCxnSpPr/>
            <p:nvPr/>
          </p:nvCxnSpPr>
          <p:spPr bwMode="auto">
            <a:xfrm>
              <a:off x="1807178" y="4893021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直線接點 28">
              <a:extLst>
                <a:ext uri="{FF2B5EF4-FFF2-40B4-BE49-F238E27FC236}">
                  <a16:creationId xmlns:a16="http://schemas.microsoft.com/office/drawing/2014/main" id="{B22D509E-94B1-4D55-855B-961AA094537F}"/>
                </a:ext>
              </a:extLst>
            </p:cNvPr>
            <p:cNvCxnSpPr/>
            <p:nvPr/>
          </p:nvCxnSpPr>
          <p:spPr bwMode="auto">
            <a:xfrm>
              <a:off x="1807178" y="5265355"/>
              <a:ext cx="180020" cy="0"/>
            </a:xfrm>
            <a:prstGeom prst="line">
              <a:avLst/>
            </a:prstGeom>
            <a:solidFill>
              <a:schemeClr val="accent1"/>
            </a:solidFill>
            <a:ln w="57150" cap="flat" cmpd="sng" algn="ctr">
              <a:solidFill>
                <a:srgbClr val="71A5A5"/>
              </a:solidFill>
              <a:prstDash val="solid"/>
              <a:round/>
              <a:headEnd type="none" w="med" len="med"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文字方塊 5">
            <a:extLst>
              <a:ext uri="{FF2B5EF4-FFF2-40B4-BE49-F238E27FC236}">
                <a16:creationId xmlns:a16="http://schemas.microsoft.com/office/drawing/2014/main" id="{0EE2A3CD-AF07-4518-B54D-A70C99FBA8FF}"/>
              </a:ext>
            </a:extLst>
          </p:cNvPr>
          <p:cNvSpPr txBox="1"/>
          <p:nvPr/>
        </p:nvSpPr>
        <p:spPr>
          <a:xfrm>
            <a:off x="1891415" y="2620131"/>
            <a:ext cx="1508981" cy="1992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日期、地點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宣傳網頁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….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5" y="917861"/>
            <a:ext cx="5145651" cy="120381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邊做邊記錄</a:t>
            </a:r>
            <a:endParaRPr lang="zh-TW" altLang="en-US" sz="28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A2B49FB-D2AB-41E9-BFFD-2AEE1497D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674" y="692696"/>
            <a:ext cx="6684515" cy="58981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1" name="箭號: 向右 10">
            <a:extLst>
              <a:ext uri="{FF2B5EF4-FFF2-40B4-BE49-F238E27FC236}">
                <a16:creationId xmlns:a16="http://schemas.microsoft.com/office/drawing/2014/main" id="{BB3A79C0-E288-4CF0-8BF8-73B0E94A5818}"/>
              </a:ext>
            </a:extLst>
          </p:cNvPr>
          <p:cNvSpPr/>
          <p:nvPr/>
        </p:nvSpPr>
        <p:spPr bwMode="auto">
          <a:xfrm>
            <a:off x="4025645" y="3276294"/>
            <a:ext cx="812599" cy="724300"/>
          </a:xfrm>
          <a:prstGeom prst="rightArrow">
            <a:avLst/>
          </a:prstGeom>
          <a:solidFill>
            <a:srgbClr val="FFFF99"/>
          </a:solidFill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31" name="矩形: 圓角 30">
            <a:extLst>
              <a:ext uri="{FF2B5EF4-FFF2-40B4-BE49-F238E27FC236}">
                <a16:creationId xmlns:a16="http://schemas.microsoft.com/office/drawing/2014/main" id="{84E28C27-72B7-4809-B243-34BD70A99DC6}"/>
              </a:ext>
            </a:extLst>
          </p:cNvPr>
          <p:cNvSpPr/>
          <p:nvPr/>
        </p:nvSpPr>
        <p:spPr bwMode="auto">
          <a:xfrm>
            <a:off x="1125212" y="5292540"/>
            <a:ext cx="2839198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做什麼，就記什麼</a:t>
            </a:r>
          </a:p>
        </p:txBody>
      </p:sp>
      <p:sp>
        <p:nvSpPr>
          <p:cNvPr id="32" name="矩形: 圓角 31">
            <a:extLst>
              <a:ext uri="{FF2B5EF4-FFF2-40B4-BE49-F238E27FC236}">
                <a16:creationId xmlns:a16="http://schemas.microsoft.com/office/drawing/2014/main" id="{F1A3E820-7D16-41CE-BDCA-CCE9B5A3903C}"/>
              </a:ext>
            </a:extLst>
          </p:cNvPr>
          <p:cNvSpPr/>
          <p:nvPr/>
        </p:nvSpPr>
        <p:spPr bwMode="auto">
          <a:xfrm>
            <a:off x="8579379" y="4056645"/>
            <a:ext cx="1694063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逐步整理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9F1B6235-5488-4BFB-B65B-57F877ED626D}"/>
              </a:ext>
            </a:extLst>
          </p:cNvPr>
          <p:cNvSpPr/>
          <p:nvPr/>
        </p:nvSpPr>
        <p:spPr>
          <a:xfrm>
            <a:off x="1267859" y="5943039"/>
            <a:ext cx="2553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先求有，再求好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659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7" y="1952836"/>
            <a:ext cx="4783841" cy="120381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照著做</a:t>
            </a:r>
            <a:endParaRPr lang="zh-TW" altLang="en-US" sz="28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AA2B49FB-D2AB-41E9-BFFD-2AEE1497D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3674" y="732686"/>
            <a:ext cx="6684515" cy="581812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30" name="矩形 29">
            <a:extLst>
              <a:ext uri="{FF2B5EF4-FFF2-40B4-BE49-F238E27FC236}">
                <a16:creationId xmlns:a16="http://schemas.microsoft.com/office/drawing/2014/main" id="{2047E7C1-C601-4D0C-9860-8D440C66F339}"/>
              </a:ext>
            </a:extLst>
          </p:cNvPr>
          <p:cNvSpPr/>
          <p:nvPr/>
        </p:nvSpPr>
        <p:spPr>
          <a:xfrm>
            <a:off x="509438" y="3284984"/>
            <a:ext cx="4398430" cy="203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開工作執行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誰負責、什麼時候完成之外，再從文件複製檢核清單。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接著，做一項就勾一項，即使沒經驗的同仁，一樣做得好，不會漏。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55774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7" y="1952836"/>
            <a:ext cx="4783841" cy="120381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47E7C1-C601-4D0C-9860-8D440C66F339}"/>
              </a:ext>
            </a:extLst>
          </p:cNvPr>
          <p:cNvSpPr/>
          <p:nvPr/>
        </p:nvSpPr>
        <p:spPr>
          <a:xfrm>
            <a:off x="509438" y="3284984"/>
            <a:ext cx="4398430" cy="1807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執行工作時，遇到問題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就可以建立新的檢核清單，例如「待確認」，一項一項處理與確認，事情就會更順利。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F528F7-DD9D-439C-9C99-E59E1941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1904" y="883087"/>
            <a:ext cx="6413363" cy="5437808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8BCED6D-4A2E-4DCD-9E40-C10D4B907E2E}"/>
              </a:ext>
            </a:extLst>
          </p:cNvPr>
          <p:cNvSpPr/>
          <p:nvPr/>
        </p:nvSpPr>
        <p:spPr bwMode="auto">
          <a:xfrm>
            <a:off x="9377933" y="1088740"/>
            <a:ext cx="2090107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原來的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0D9623F-A2F6-412F-8F24-2AA3889AC091}"/>
              </a:ext>
            </a:extLst>
          </p:cNvPr>
          <p:cNvSpPr/>
          <p:nvPr/>
        </p:nvSpPr>
        <p:spPr bwMode="auto">
          <a:xfrm>
            <a:off x="8940123" y="4635134"/>
            <a:ext cx="174066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新建立的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E766096-3E95-4410-AC72-885AD7B30B3F}"/>
              </a:ext>
            </a:extLst>
          </p:cNvPr>
          <p:cNvSpPr/>
          <p:nvPr/>
        </p:nvSpPr>
        <p:spPr bwMode="auto">
          <a:xfrm>
            <a:off x="5447928" y="3645024"/>
            <a:ext cx="6012668" cy="198022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8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7" y="1952836"/>
            <a:ext cx="4783841" cy="120381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持續改善</a:t>
            </a:r>
            <a:endParaRPr lang="zh-TW" altLang="en-US" sz="28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47E7C1-C601-4D0C-9860-8D440C66F339}"/>
              </a:ext>
            </a:extLst>
          </p:cNvPr>
          <p:cNvSpPr/>
          <p:nvPr/>
        </p:nvSpPr>
        <p:spPr>
          <a:xfrm>
            <a:off x="509438" y="3284984"/>
            <a:ext cx="4398430" cy="1598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將工作中遇到的問題，從檢核清單整理到原來文件的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經驗，就這樣不斷更新、累積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F528F7-DD9D-439C-9C99-E59E19412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578" y="544086"/>
            <a:ext cx="3846597" cy="187680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0D9623F-A2F6-412F-8F24-2AA3889AC091}"/>
              </a:ext>
            </a:extLst>
          </p:cNvPr>
          <p:cNvSpPr/>
          <p:nvPr/>
        </p:nvSpPr>
        <p:spPr bwMode="auto">
          <a:xfrm>
            <a:off x="8940123" y="4635134"/>
            <a:ext cx="174066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新建立的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CBD45A-4A82-4DEA-8A9E-6C5BAE823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47579" y="2694379"/>
            <a:ext cx="6413363" cy="401317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C8BCED6D-4A2E-4DCD-9E40-C10D4B907E2E}"/>
              </a:ext>
            </a:extLst>
          </p:cNvPr>
          <p:cNvSpPr/>
          <p:nvPr/>
        </p:nvSpPr>
        <p:spPr bwMode="auto">
          <a:xfrm>
            <a:off x="9238739" y="4015189"/>
            <a:ext cx="2053165" cy="612063"/>
          </a:xfrm>
          <a:prstGeom prst="round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整理成 </a:t>
            </a:r>
            <a:r>
              <a:rPr lang="en-US" altLang="zh-TW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endParaRPr lang="zh-TW" altLang="en-US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5BAF98D3-DCAC-495F-89DF-AC63F6FCB535}"/>
              </a:ext>
            </a:extLst>
          </p:cNvPr>
          <p:cNvSpPr/>
          <p:nvPr/>
        </p:nvSpPr>
        <p:spPr bwMode="auto">
          <a:xfrm>
            <a:off x="9512696" y="1018840"/>
            <a:ext cx="1605127" cy="612063"/>
          </a:xfrm>
          <a:prstGeom prst="roundRect">
            <a:avLst/>
          </a:prstGeom>
          <a:solidFill>
            <a:schemeClr val="tx2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6A1354E-0856-493A-8D1A-2A4D27EFE561}"/>
              </a:ext>
            </a:extLst>
          </p:cNvPr>
          <p:cNvSpPr/>
          <p:nvPr/>
        </p:nvSpPr>
        <p:spPr>
          <a:xfrm>
            <a:off x="9238739" y="1674324"/>
            <a:ext cx="21595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經一事、長一智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箭號: 向下 5">
            <a:extLst>
              <a:ext uri="{FF2B5EF4-FFF2-40B4-BE49-F238E27FC236}">
                <a16:creationId xmlns:a16="http://schemas.microsoft.com/office/drawing/2014/main" id="{F9F92647-915D-4190-8B3D-98AD5F6C7ADC}"/>
              </a:ext>
            </a:extLst>
          </p:cNvPr>
          <p:cNvSpPr/>
          <p:nvPr/>
        </p:nvSpPr>
        <p:spPr bwMode="auto">
          <a:xfrm>
            <a:off x="7811273" y="2100098"/>
            <a:ext cx="913674" cy="1203815"/>
          </a:xfrm>
          <a:prstGeom prst="downArrow">
            <a:avLst/>
          </a:prstGeom>
          <a:solidFill>
            <a:srgbClr val="FFFFCC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0ADD4C1-AB73-47CD-87D0-E96AD95584C8}"/>
              </a:ext>
            </a:extLst>
          </p:cNvPr>
          <p:cNvSpPr/>
          <p:nvPr/>
        </p:nvSpPr>
        <p:spPr>
          <a:xfrm>
            <a:off x="9195086" y="4692222"/>
            <a:ext cx="2159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解決問題的能力</a:t>
            </a:r>
            <a:r>
              <a:rPr lang="en-US" altLang="zh-TW" sz="20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000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3782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7" y="1664804"/>
            <a:ext cx="4783841" cy="1203815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教，很重要</a:t>
            </a:r>
            <a:endParaRPr lang="zh-TW" altLang="en-US" sz="28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47E7C1-C601-4D0C-9860-8D440C66F339}"/>
              </a:ext>
            </a:extLst>
          </p:cNvPr>
          <p:cNvSpPr/>
          <p:nvPr/>
        </p:nvSpPr>
        <p:spPr>
          <a:xfrm>
            <a:off x="509438" y="2996952"/>
            <a:ext cx="4398430" cy="247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第一次執行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文件之外，有人教也很重要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教學時就用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錄影、上傳並更新。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完整的經驗紀錄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講解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SOP+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解決問題的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FAQ!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0D9623F-A2F6-412F-8F24-2AA3889AC091}"/>
              </a:ext>
            </a:extLst>
          </p:cNvPr>
          <p:cNvSpPr/>
          <p:nvPr/>
        </p:nvSpPr>
        <p:spPr bwMode="auto">
          <a:xfrm>
            <a:off x="8940123" y="4635134"/>
            <a:ext cx="174066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新建立的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CBD45A-4A82-4DEA-8A9E-6C5BAE823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4443" y="285933"/>
            <a:ext cx="6111509" cy="6441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7E30454A-7EB3-443C-BDF1-8B297D4F0F2C}"/>
              </a:ext>
            </a:extLst>
          </p:cNvPr>
          <p:cNvSpPr/>
          <p:nvPr/>
        </p:nvSpPr>
        <p:spPr bwMode="auto">
          <a:xfrm>
            <a:off x="9649058" y="2554743"/>
            <a:ext cx="188542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講解的影片</a:t>
            </a:r>
          </a:p>
        </p:txBody>
      </p:sp>
      <p:sp>
        <p:nvSpPr>
          <p:cNvPr id="9" name="矩形: 圓角 8">
            <a:extLst>
              <a:ext uri="{FF2B5EF4-FFF2-40B4-BE49-F238E27FC236}">
                <a16:creationId xmlns:a16="http://schemas.microsoft.com/office/drawing/2014/main" id="{F46E7BC1-9C9E-4DA2-8281-522EA36423F2}"/>
              </a:ext>
            </a:extLst>
          </p:cNvPr>
          <p:cNvSpPr/>
          <p:nvPr/>
        </p:nvSpPr>
        <p:spPr bwMode="auto">
          <a:xfrm>
            <a:off x="9624392" y="5763483"/>
            <a:ext cx="188542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具體的步驟</a:t>
            </a:r>
          </a:p>
        </p:txBody>
      </p:sp>
    </p:spTree>
    <p:extLst>
      <p:ext uri="{BB962C8B-B14F-4D97-AF65-F5344CB8AC3E}">
        <p14:creationId xmlns:p14="http://schemas.microsoft.com/office/powerpoint/2010/main" val="208153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757" y="1412776"/>
            <a:ext cx="4783841" cy="1527851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b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倍速傳承</a:t>
            </a:r>
            <a:endParaRPr lang="zh-TW" altLang="en-US" sz="16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2047E7C1-C601-4D0C-9860-8D440C66F339}"/>
              </a:ext>
            </a:extLst>
          </p:cNvPr>
          <p:cNvSpPr/>
          <p:nvPr/>
        </p:nvSpPr>
        <p:spPr>
          <a:xfrm>
            <a:off x="509438" y="3284984"/>
            <a:ext cx="4398430" cy="247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建立課程，要求期限內學會。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設計測驗，將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變成題目，就可以逐項確認重要經驗。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過去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碰到好師傅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遇到好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case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。現在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課程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測驗，就搞定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40D9623F-A2F6-412F-8F24-2AA3889AC091}"/>
              </a:ext>
            </a:extLst>
          </p:cNvPr>
          <p:cNvSpPr/>
          <p:nvPr/>
        </p:nvSpPr>
        <p:spPr bwMode="auto">
          <a:xfrm>
            <a:off x="8940123" y="4635134"/>
            <a:ext cx="1740661" cy="612063"/>
          </a:xfrm>
          <a:prstGeom prst="roundRect">
            <a:avLst/>
          </a:prstGeom>
          <a:solidFill>
            <a:srgbClr val="7030A0"/>
          </a:solidFill>
          <a:ln w="28575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rtlCol="0" anchor="ctr"/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新建立的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06CBD45A-4A82-4DEA-8A9E-6C5BAE823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1550" y="296652"/>
            <a:ext cx="6520693" cy="64416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127000" dist="76200" dir="2700000" algn="tl" rotWithShape="0">
              <a:schemeClr val="bg1">
                <a:lumMod val="50000"/>
                <a:alpha val="40000"/>
              </a:schemeClr>
            </a:outerShdw>
          </a:effectLst>
        </p:spPr>
      </p:pic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3CCA7861-2008-4247-8F05-5306EEF3E169}"/>
              </a:ext>
            </a:extLst>
          </p:cNvPr>
          <p:cNvSpPr/>
          <p:nvPr/>
        </p:nvSpPr>
        <p:spPr bwMode="auto">
          <a:xfrm rot="20083616">
            <a:off x="8163957" y="5034444"/>
            <a:ext cx="3512482" cy="816167"/>
          </a:xfrm>
          <a:prstGeom prst="roundRect">
            <a:avLst>
              <a:gd name="adj" fmla="val 9742"/>
            </a:avLst>
          </a:prstGeom>
          <a:solidFill>
            <a:schemeClr val="bg1">
              <a:alpha val="80000"/>
            </a:scheme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32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經驗、逐項確認</a:t>
            </a:r>
          </a:p>
        </p:txBody>
      </p:sp>
    </p:spTree>
    <p:extLst>
      <p:ext uri="{BB962C8B-B14F-4D97-AF65-F5344CB8AC3E}">
        <p14:creationId xmlns:p14="http://schemas.microsoft.com/office/powerpoint/2010/main" val="28176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B7B1EC34-2BF0-4B68-B0A9-6A0D69BA40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868" y="1102308"/>
            <a:ext cx="7067550" cy="4428492"/>
          </a:xfrm>
          <a:prstGeom prst="rect">
            <a:avLst/>
          </a:prstGeom>
        </p:spPr>
      </p:pic>
      <p:pic>
        <p:nvPicPr>
          <p:cNvPr id="1026" name="Picture 2" descr="相關圖片">
            <a:extLst>
              <a:ext uri="{FF2B5EF4-FFF2-40B4-BE49-F238E27FC236}">
                <a16:creationId xmlns:a16="http://schemas.microsoft.com/office/drawing/2014/main" id="{909EBEF2-BBF2-407F-8172-3FA809D42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99" y="2708920"/>
            <a:ext cx="3284021" cy="328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37468" y="1772816"/>
            <a:ext cx="4301912" cy="1065456"/>
          </a:xfrm>
        </p:spPr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推動關鍵</a:t>
            </a: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0A9C5B9-4BB7-4AF5-A756-E7DA6076D783}"/>
              </a:ext>
            </a:extLst>
          </p:cNvPr>
          <p:cNvSpPr/>
          <p:nvPr/>
        </p:nvSpPr>
        <p:spPr>
          <a:xfrm>
            <a:off x="5429360" y="1412776"/>
            <a:ext cx="6206249" cy="3625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TW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簡單</a:t>
            </a:r>
            <a:endParaRPr lang="en-US" altLang="zh-TW" sz="2800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經驗，才更容易記錄。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n-US" altLang="zh-TW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適合的系統</a:t>
            </a:r>
            <a:endParaRPr lang="en-US" altLang="zh-TW" sz="2800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工欲善其事，必先利其器。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en-US" altLang="zh-TW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800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好的策略</a:t>
            </a:r>
            <a:endParaRPr lang="en-US" altLang="zh-TW" sz="2800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TW" altLang="en-US" sz="2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殺雞用牛刀，不是刀不好，是用錯地方。</a:t>
            </a:r>
            <a:endParaRPr lang="en-US" altLang="zh-TW" sz="24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017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0D3A1977-CF74-42C6-B317-22AB6A094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86" y="1088740"/>
            <a:ext cx="7067550" cy="464451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0507" y="2276872"/>
            <a:ext cx="4830302" cy="2124236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OKR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策略</a:t>
            </a:r>
            <a:b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以建立工作流程為例</a:t>
            </a:r>
            <a:b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51E6EA4-D2A8-47E0-8B27-63F1C0DEC691}"/>
              </a:ext>
            </a:extLst>
          </p:cNvPr>
          <p:cNvSpPr/>
          <p:nvPr/>
        </p:nvSpPr>
        <p:spPr>
          <a:xfrm>
            <a:off x="5426751" y="1352966"/>
            <a:ext cx="6557910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關鍵結果</a:t>
            </a:r>
            <a:r>
              <a:rPr lang="en-US" altLang="zh-TW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~ </a:t>
            </a:r>
            <a:r>
              <a:rPr lang="zh-TW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endParaRPr lang="en-US" altLang="zh-TW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個月內，每個人整理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篇工作流程</a:t>
            </a:r>
            <a:endParaRPr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5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個以上的步驟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從複雜、容易漏的開始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主管確認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代表重視，避免錯誤並改善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30000"/>
              </a:lnSpc>
            </a:pPr>
            <a:endParaRPr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</a:pPr>
            <a:r>
              <a:rPr lang="zh-TW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關鍵結果</a:t>
            </a:r>
            <a:r>
              <a:rPr lang="en-US" altLang="zh-TW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~</a:t>
            </a:r>
            <a:r>
              <a:rPr lang="zh-TW" altLang="en-US" sz="28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照著做，流程改善</a:t>
            </a:r>
            <a:endParaRPr lang="en-US" altLang="zh-TW" sz="28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個月內，每個人修訂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3 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篇流程</a:t>
            </a:r>
            <a:endParaRPr lang="en-US" altLang="zh-TW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 algn="just">
              <a:lnSpc>
                <a:spcPct val="130000"/>
              </a:lnSpc>
              <a:buFont typeface="+mj-lt"/>
              <a:buAutoNum type="arabicPeriod"/>
            </a:pP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修訂的原因 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遺漏、問題等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3" name="標題 1">
            <a:extLst>
              <a:ext uri="{FF2B5EF4-FFF2-40B4-BE49-F238E27FC236}">
                <a16:creationId xmlns:a16="http://schemas.microsoft.com/office/drawing/2014/main" id="{DE9771AD-64CB-490B-9382-A6CBC268B0C3}"/>
              </a:ext>
            </a:extLst>
          </p:cNvPr>
          <p:cNvSpPr txBox="1">
            <a:spLocks/>
          </p:cNvSpPr>
          <p:nvPr/>
        </p:nvSpPr>
        <p:spPr bwMode="auto">
          <a:xfrm>
            <a:off x="6035410" y="398565"/>
            <a:ext cx="4830302" cy="8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" charset="0"/>
                <a:ea typeface="全真粗黑體" pitchFamily="49" charset="-120"/>
                <a:cs typeface="新細明體" pitchFamily="18" charset="-12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zh-TW" altLang="en-US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建立職務的 </a:t>
            </a:r>
            <a: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br>
              <a:rPr lang="en-US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1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042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B0A22C1-E93E-4C80-B55E-F83CAC57B5E8}"/>
              </a:ext>
            </a:extLst>
          </p:cNvPr>
          <p:cNvSpPr/>
          <p:nvPr/>
        </p:nvSpPr>
        <p:spPr bwMode="auto">
          <a:xfrm>
            <a:off x="2193152" y="4905163"/>
            <a:ext cx="3758826" cy="822207"/>
          </a:xfrm>
          <a:prstGeom prst="rect">
            <a:avLst/>
          </a:prstGeom>
          <a:solidFill>
            <a:srgbClr val="FFFF99">
              <a:alpha val="30000"/>
            </a:srgbClr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全真粗黑體" pitchFamily="49" charset="-120"/>
            </a:endParaRPr>
          </a:p>
        </p:txBody>
      </p:sp>
      <p:pic>
        <p:nvPicPr>
          <p:cNvPr id="1026" name="Picture 2" descr="「1.01 0.99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2169806"/>
            <a:ext cx="3312368" cy="234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270086"/>
            <a:ext cx="12192000" cy="1682751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持之以恆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(0.01 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的進步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1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單箭頭接點 6"/>
          <p:cNvCxnSpPr/>
          <p:nvPr/>
        </p:nvCxnSpPr>
        <p:spPr bwMode="auto">
          <a:xfrm>
            <a:off x="2171564" y="5733256"/>
            <a:ext cx="777686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直線單箭頭接點 8"/>
          <p:cNvCxnSpPr/>
          <p:nvPr/>
        </p:nvCxnSpPr>
        <p:spPr bwMode="auto">
          <a:xfrm flipV="1">
            <a:off x="2193152" y="1809766"/>
            <a:ext cx="0" cy="39234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手繪多邊形 21"/>
          <p:cNvSpPr/>
          <p:nvPr/>
        </p:nvSpPr>
        <p:spPr bwMode="auto">
          <a:xfrm>
            <a:off x="2207568" y="2070078"/>
            <a:ext cx="4989483" cy="3360496"/>
          </a:xfrm>
          <a:custGeom>
            <a:avLst/>
            <a:gdLst>
              <a:gd name="connsiteX0" fmla="*/ 0 w 8775510"/>
              <a:gd name="connsiteY0" fmla="*/ 4107976 h 4107976"/>
              <a:gd name="connsiteX1" fmla="*/ 2265528 w 8775510"/>
              <a:gd name="connsiteY1" fmla="*/ 4080681 h 4107976"/>
              <a:gd name="connsiteX2" fmla="*/ 5063319 w 8775510"/>
              <a:gd name="connsiteY2" fmla="*/ 3998794 h 4107976"/>
              <a:gd name="connsiteX3" fmla="*/ 6837528 w 8775510"/>
              <a:gd name="connsiteY3" fmla="*/ 3548418 h 4107976"/>
              <a:gd name="connsiteX4" fmla="*/ 8175009 w 8775510"/>
              <a:gd name="connsiteY4" fmla="*/ 2251881 h 4107976"/>
              <a:gd name="connsiteX5" fmla="*/ 8775510 w 8775510"/>
              <a:gd name="connsiteY5" fmla="*/ 0 h 410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75510" h="4107976">
                <a:moveTo>
                  <a:pt x="0" y="4107976"/>
                </a:moveTo>
                <a:lnTo>
                  <a:pt x="2265528" y="4080681"/>
                </a:lnTo>
                <a:cubicBezTo>
                  <a:pt x="3109414" y="4062484"/>
                  <a:pt x="4301319" y="4087504"/>
                  <a:pt x="5063319" y="3998794"/>
                </a:cubicBezTo>
                <a:cubicBezTo>
                  <a:pt x="5825319" y="3910083"/>
                  <a:pt x="6318913" y="3839570"/>
                  <a:pt x="6837528" y="3548418"/>
                </a:cubicBezTo>
                <a:cubicBezTo>
                  <a:pt x="7356143" y="3257266"/>
                  <a:pt x="7852012" y="2843284"/>
                  <a:pt x="8175009" y="2251881"/>
                </a:cubicBezTo>
                <a:cubicBezTo>
                  <a:pt x="8498006" y="1660478"/>
                  <a:pt x="8636758" y="830239"/>
                  <a:pt x="8775510" y="0"/>
                </a:cubicBezTo>
              </a:path>
            </a:pathLst>
          </a:custGeom>
          <a:noFill/>
          <a:ln w="57150" cap="flat" cmpd="sng" algn="ctr">
            <a:solidFill>
              <a:srgbClr val="FF0000">
                <a:alpha val="70000"/>
              </a:srgbClr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86E1FCB3-2F09-4E0B-864B-F44412FC63BA}"/>
              </a:ext>
            </a:extLst>
          </p:cNvPr>
          <p:cNvSpPr/>
          <p:nvPr/>
        </p:nvSpPr>
        <p:spPr bwMode="auto">
          <a:xfrm>
            <a:off x="7761202" y="2169806"/>
            <a:ext cx="4331273" cy="2735357"/>
          </a:xfrm>
          <a:prstGeom prst="roundRect">
            <a:avLst>
              <a:gd name="adj" fmla="val 9970"/>
            </a:avLst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以 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EverCa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m</a:t>
            </a: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FAQ </a:t>
            </a: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一次建 </a:t>
            </a:r>
            <a:r>
              <a:rPr kumimoji="1" lang="en-US" altLang="zh-TW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200 </a:t>
            </a: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個有困難，但可以</a:t>
            </a:r>
            <a:endParaRPr kumimoji="1" lang="en-US" altLang="zh-TW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80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遇到一個，就整理一個</a:t>
            </a:r>
            <a:endParaRPr kumimoji="1" lang="en-US" altLang="zh-TW" sz="280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30000"/>
              </a:lnSpc>
            </a:pPr>
            <a:r>
              <a:rPr lang="zh-TW" altLang="en-US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現在就開始，半年後就會不一樣</a:t>
            </a:r>
            <a:r>
              <a:rPr lang="en-US" altLang="zh-TW" sz="20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  <a:p>
            <a:pPr marL="0" marR="0" indent="0" algn="ctr" defTabSz="91440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今天不做，明年的今天還是一樣</a:t>
            </a:r>
            <a:endParaRPr lang="en-US" altLang="zh-TW" sz="20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直線單箭頭接點 4">
            <a:extLst>
              <a:ext uri="{FF2B5EF4-FFF2-40B4-BE49-F238E27FC236}">
                <a16:creationId xmlns:a16="http://schemas.microsoft.com/office/drawing/2014/main" id="{C9878AE9-6A72-4BD2-9CDC-EFADEFE416F2}"/>
              </a:ext>
            </a:extLst>
          </p:cNvPr>
          <p:cNvCxnSpPr/>
          <p:nvPr/>
        </p:nvCxnSpPr>
        <p:spPr bwMode="auto">
          <a:xfrm>
            <a:off x="2207568" y="5478284"/>
            <a:ext cx="624962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92D05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圓角矩形 11">
            <a:extLst>
              <a:ext uri="{FF2B5EF4-FFF2-40B4-BE49-F238E27FC236}">
                <a16:creationId xmlns:a16="http://schemas.microsoft.com/office/drawing/2014/main" id="{B634941D-6609-4DB2-A177-B62D0D25EB06}"/>
              </a:ext>
            </a:extLst>
          </p:cNvPr>
          <p:cNvSpPr/>
          <p:nvPr/>
        </p:nvSpPr>
        <p:spPr bwMode="auto">
          <a:xfrm>
            <a:off x="16943" y="6030055"/>
            <a:ext cx="12192000" cy="822112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 cap="flat" cmpd="sng" algn="ctr">
            <a:noFill/>
            <a:prstDash val="dash"/>
            <a:round/>
            <a:headEnd type="none" w="med" len="med"/>
            <a:tailEnd type="arrow" w="med" len="med"/>
          </a:ln>
          <a:effectLst/>
        </p:spPr>
        <p:txBody>
          <a:bodyPr lIns="360000" tIns="180000" rIns="360000" bIns="180000" rtlCol="0" anchor="ctr"/>
          <a:lstStyle/>
          <a:p>
            <a:pPr algn="ctr"/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跨越成長的過程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相信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對的方法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堅持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等待</a:t>
            </a:r>
            <a:endParaRPr lang="en-US" altLang="zh-TW" sz="28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124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60477" y="1016732"/>
            <a:ext cx="5871047" cy="1631752"/>
          </a:xfrm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全方位的解決方案</a:t>
            </a:r>
            <a:endParaRPr lang="zh-TW" altLang="en-US" sz="1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02A9226-6D3C-4E08-9D35-31322E7CF22D}"/>
              </a:ext>
            </a:extLst>
          </p:cNvPr>
          <p:cNvSpPr/>
          <p:nvPr/>
        </p:nvSpPr>
        <p:spPr>
          <a:xfrm>
            <a:off x="2760344" y="2355768"/>
            <a:ext cx="66713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EverCam /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教材庫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訓練系統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導入顧問</a:t>
            </a:r>
            <a:endParaRPr lang="zh-TW" altLang="en-US" sz="2800" dirty="0"/>
          </a:p>
        </p:txBody>
      </p:sp>
      <p:sp>
        <p:nvSpPr>
          <p:cNvPr id="108" name="矩形 107">
            <a:extLst>
              <a:ext uri="{FF2B5EF4-FFF2-40B4-BE49-F238E27FC236}">
                <a16:creationId xmlns:a16="http://schemas.microsoft.com/office/drawing/2014/main" id="{2B5C52AC-041D-46E9-858A-671AF4FB67B4}"/>
              </a:ext>
            </a:extLst>
          </p:cNvPr>
          <p:cNvSpPr/>
          <p:nvPr/>
        </p:nvSpPr>
        <p:spPr>
          <a:xfrm>
            <a:off x="3403125" y="4689140"/>
            <a:ext cx="53857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想瞭解更多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歡迎與我們聯絡。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200000"/>
              </a:lnSpc>
            </a:pP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service@powercam.com.tw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02-26982699</a:t>
            </a:r>
            <a:endParaRPr lang="zh-TW" altLang="en-US" sz="2000" dirty="0"/>
          </a:p>
        </p:txBody>
      </p:sp>
      <p:sp>
        <p:nvSpPr>
          <p:cNvPr id="109" name="矩形: 圓角 108">
            <a:extLst>
              <a:ext uri="{FF2B5EF4-FFF2-40B4-BE49-F238E27FC236}">
                <a16:creationId xmlns:a16="http://schemas.microsoft.com/office/drawing/2014/main" id="{5DA79B16-F046-4C81-B01E-84CB6F7B2FF9}"/>
              </a:ext>
            </a:extLst>
          </p:cNvPr>
          <p:cNvSpPr/>
          <p:nvPr/>
        </p:nvSpPr>
        <p:spPr bwMode="auto">
          <a:xfrm>
            <a:off x="3706126" y="3320988"/>
            <a:ext cx="4779749" cy="792088"/>
          </a:xfrm>
          <a:prstGeom prst="roundRect">
            <a:avLst/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~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可以 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 </a:t>
            </a:r>
            <a:r>
              <a:rPr lang="zh-TW" altLang="en-US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倍速傳承</a:t>
            </a:r>
            <a:r>
              <a:rPr lang="en-US" altLang="zh-TW" sz="28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504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153E5B4-DFB8-4C05-AAC3-81D1C4130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2" y="2405062"/>
            <a:ext cx="6705600" cy="204787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F981DAC4-358A-46F2-B448-E6C7B3BE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1584" y="260648"/>
            <a:ext cx="79343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672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powercam2\Downloads\MP900448543.JPG"/>
          <p:cNvPicPr>
            <a:picLocks noChangeAspect="1" noChangeArrowheads="1"/>
          </p:cNvPicPr>
          <p:nvPr/>
        </p:nvPicPr>
        <p:blipFill rotWithShape="1">
          <a:blip r:embed="rId2" cstate="print"/>
          <a:srcRect t="1" b="23715"/>
          <a:stretch/>
        </p:blipFill>
        <p:spPr bwMode="auto">
          <a:xfrm>
            <a:off x="0" y="-27384"/>
            <a:ext cx="12192000" cy="6885384"/>
          </a:xfrm>
          <a:prstGeom prst="rect">
            <a:avLst/>
          </a:prstGeom>
          <a:noFill/>
        </p:spPr>
      </p:pic>
      <p:pic>
        <p:nvPicPr>
          <p:cNvPr id="30" name="Picture 3" descr="C:\Users\powercam2\Downloads\MP900448543.JPG"/>
          <p:cNvPicPr>
            <a:picLocks noChangeAspect="1" noChangeArrowheads="1"/>
          </p:cNvPicPr>
          <p:nvPr/>
        </p:nvPicPr>
        <p:blipFill rotWithShape="1">
          <a:blip r:embed="rId2" cstate="print"/>
          <a:srcRect l="5835" t="3980" r="50676" b="42590"/>
          <a:stretch/>
        </p:blipFill>
        <p:spPr bwMode="auto">
          <a:xfrm flipH="1">
            <a:off x="5681740" y="841712"/>
            <a:ext cx="6191251" cy="5121053"/>
          </a:xfrm>
          <a:prstGeom prst="rect">
            <a:avLst/>
          </a:prstGeom>
          <a:noFill/>
        </p:spPr>
      </p:pic>
      <p:sp>
        <p:nvSpPr>
          <p:cNvPr id="6" name="圓角矩形 5"/>
          <p:cNvSpPr/>
          <p:nvPr/>
        </p:nvSpPr>
        <p:spPr>
          <a:xfrm rot="720000">
            <a:off x="6585630" y="2672818"/>
            <a:ext cx="4253855" cy="1884062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667"/>
              </a:lnSpc>
              <a:defRPr/>
            </a:pPr>
            <a:r>
              <a:rPr lang="en-US" altLang="zh-TW" sz="2000" spc="93" dirty="0">
                <a:latin typeface="Calibri" pitchFamily="34" charset="0"/>
                <a:ea typeface="微軟正黑體" pitchFamily="34" charset="-120"/>
                <a:cs typeface="Arial" pitchFamily="34" charset="0"/>
              </a:rPr>
              <a:t>      service@powercam.com.tw</a:t>
            </a:r>
          </a:p>
          <a:p>
            <a:pPr>
              <a:lnSpc>
                <a:spcPts val="4667"/>
              </a:lnSpc>
              <a:defRPr/>
            </a:pPr>
            <a:r>
              <a:rPr lang="en-US" altLang="zh-TW" sz="2000" spc="-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1.</a:t>
            </a:r>
            <a:r>
              <a:rPr lang="zh-TW" altLang="en-US" sz="2000" spc="-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 </a:t>
            </a:r>
            <a:r>
              <a:rPr lang="zh-TW" altLang="en-US" sz="2000" spc="-133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附上 姓名</a:t>
            </a:r>
            <a:r>
              <a:rPr lang="zh-TW" altLang="en-US" sz="2000" spc="-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zh-TW" altLang="en-US" sz="2000" spc="-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公司</a:t>
            </a:r>
            <a:r>
              <a:rPr lang="zh-TW" altLang="en-US" sz="2000" spc="-4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、</a:t>
            </a:r>
            <a:r>
              <a:rPr lang="zh-TW" altLang="en-US" sz="2000" spc="-20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部門及</a:t>
            </a:r>
            <a:r>
              <a:rPr lang="zh-TW" altLang="en-US" sz="2000" spc="-133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聯絡電話</a:t>
            </a:r>
            <a:endParaRPr lang="en-US" altLang="zh-TW" sz="2000" spc="-133" dirty="0">
              <a:latin typeface="微軟正黑體" panose="020B0604030504040204" pitchFamily="34" charset="-120"/>
              <a:ea typeface="微軟正黑體" panose="020B0604030504040204" pitchFamily="34" charset="-12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2.</a:t>
            </a:r>
            <a:r>
              <a:rPr lang="zh-TW" altLang="en-US" sz="20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信件標題請註明</a:t>
            </a:r>
            <a:r>
              <a:rPr lang="en-US" altLang="zh-TW" sz="2000" spc="-40" dirty="0"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 </a:t>
            </a:r>
            <a:r>
              <a:rPr lang="en-US" altLang="zh-TW" sz="2000" spc="-40" dirty="0">
                <a:solidFill>
                  <a:srgbClr val="F84A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tms+ </a:t>
            </a:r>
            <a:r>
              <a:rPr lang="zh-TW" altLang="en-US" sz="2000" spc="-13" dirty="0">
                <a:solidFill>
                  <a:srgbClr val="F84A0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itchFamily="34" charset="0"/>
              </a:rPr>
              <a:t>試用申請</a:t>
            </a:r>
            <a:endParaRPr lang="en-US" altLang="zh-TW" sz="2000" spc="-4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5" name="矩形 54"/>
          <p:cNvSpPr/>
          <p:nvPr/>
        </p:nvSpPr>
        <p:spPr>
          <a:xfrm rot="664203">
            <a:off x="6613048" y="2306010"/>
            <a:ext cx="43528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TW" altLang="en-US" sz="3200" spc="267" dirty="0">
                <a:latin typeface="微軟正黑體" pitchFamily="34" charset="-120"/>
                <a:ea typeface="微軟正黑體" pitchFamily="34" charset="-120"/>
              </a:rPr>
              <a:t>申請管道</a:t>
            </a:r>
            <a:endParaRPr lang="zh-TW" altLang="en-US" sz="3200" dirty="0"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 rot="20930244">
            <a:off x="1308851" y="1381499"/>
            <a:ext cx="3773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200" dirty="0">
                <a:latin typeface="微軟正黑體" pitchFamily="34" charset="-120"/>
                <a:ea typeface="微軟正黑體" pitchFamily="34" charset="-120"/>
              </a:rPr>
              <a:t>試用方案</a:t>
            </a:r>
          </a:p>
        </p:txBody>
      </p:sp>
      <p:sp>
        <p:nvSpPr>
          <p:cNvPr id="26" name="圓角矩形 25"/>
          <p:cNvSpPr/>
          <p:nvPr/>
        </p:nvSpPr>
        <p:spPr>
          <a:xfrm rot="20889042">
            <a:off x="1971543" y="2118115"/>
            <a:ext cx="2883853" cy="5715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 26"/>
          <p:cNvSpPr/>
          <p:nvPr/>
        </p:nvSpPr>
        <p:spPr>
          <a:xfrm rot="20889042">
            <a:off x="2130368" y="2888392"/>
            <a:ext cx="2883853" cy="57150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6" name="矩形 45"/>
          <p:cNvSpPr/>
          <p:nvPr/>
        </p:nvSpPr>
        <p:spPr>
          <a:xfrm rot="20889042">
            <a:off x="2694141" y="2065318"/>
            <a:ext cx="1825884" cy="497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spc="133" dirty="0">
                <a:latin typeface="微軟正黑體" pitchFamily="34" charset="-120"/>
                <a:ea typeface="微軟正黑體" pitchFamily="34" charset="-120"/>
              </a:rPr>
              <a:t>申請雲端網站</a:t>
            </a:r>
          </a:p>
        </p:txBody>
      </p:sp>
      <p:sp>
        <p:nvSpPr>
          <p:cNvPr id="47" name="矩形 46"/>
          <p:cNvSpPr/>
          <p:nvPr/>
        </p:nvSpPr>
        <p:spPr>
          <a:xfrm rot="20889042">
            <a:off x="2866317" y="2819074"/>
            <a:ext cx="1825884" cy="497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spc="133" dirty="0">
                <a:latin typeface="微軟正黑體" pitchFamily="34" charset="-120"/>
                <a:ea typeface="微軟正黑體" pitchFamily="34" charset="-120"/>
              </a:rPr>
              <a:t>直接安裝系統</a:t>
            </a:r>
          </a:p>
        </p:txBody>
      </p:sp>
      <p:pic>
        <p:nvPicPr>
          <p:cNvPr id="1026" name="Picture 2" descr="C:\Users\powercam2\Downloads\1343014507_server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0889042">
            <a:off x="2360761" y="3166448"/>
            <a:ext cx="406400" cy="406400"/>
          </a:xfrm>
          <a:prstGeom prst="rect">
            <a:avLst/>
          </a:prstGeom>
          <a:noFill/>
        </p:spPr>
      </p:pic>
      <p:pic>
        <p:nvPicPr>
          <p:cNvPr id="1027" name="Picture 3" descr="C:\Users\powercam2\Downloads\1343014631_brows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89042">
            <a:off x="2238920" y="2420689"/>
            <a:ext cx="330219" cy="330219"/>
          </a:xfrm>
          <a:prstGeom prst="rect">
            <a:avLst/>
          </a:prstGeom>
          <a:noFill/>
        </p:spPr>
      </p:pic>
      <p:pic>
        <p:nvPicPr>
          <p:cNvPr id="50" name="Picture 3" descr="C:\Users\powercam2\Downloads\1342675532_Envelope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 contrast="2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780000">
            <a:off x="6835404" y="2553185"/>
            <a:ext cx="506283" cy="50628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FD4D16EF-BCED-4BE0-A776-7D5BA04DF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44" y="0"/>
            <a:ext cx="57461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5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262BBAF-B60F-4EDA-8DEA-CD69F7D2C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666750"/>
            <a:ext cx="2362200" cy="27622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486CE03-9020-48EE-922D-DC77EAD25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676275"/>
            <a:ext cx="5619750" cy="1419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383CB93-9D62-43D9-AC32-3FC8CCA6BF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600325"/>
            <a:ext cx="5619750" cy="391477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橢圓 7">
            <a:extLst>
              <a:ext uri="{FF2B5EF4-FFF2-40B4-BE49-F238E27FC236}">
                <a16:creationId xmlns:a16="http://schemas.microsoft.com/office/drawing/2014/main" id="{2353EB7B-5F4A-4FC5-BEC0-3A4886AAE92A}"/>
              </a:ext>
            </a:extLst>
          </p:cNvPr>
          <p:cNvSpPr/>
          <p:nvPr/>
        </p:nvSpPr>
        <p:spPr>
          <a:xfrm>
            <a:off x="2477511" y="253197"/>
            <a:ext cx="474228" cy="4742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1</a:t>
            </a:r>
            <a:endParaRPr lang="zh-TW" altLang="en-US" sz="2800" b="1" dirty="0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E1B02A06-0C8C-459B-96E0-CDC7324EAFD4}"/>
              </a:ext>
            </a:extLst>
          </p:cNvPr>
          <p:cNvSpPr/>
          <p:nvPr/>
        </p:nvSpPr>
        <p:spPr>
          <a:xfrm>
            <a:off x="6763761" y="252186"/>
            <a:ext cx="474228" cy="4742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2</a:t>
            </a:r>
            <a:endParaRPr lang="zh-TW" altLang="en-US" sz="2800" b="1" dirty="0"/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70B8C296-1642-4371-A7CD-98C6610B193F}"/>
              </a:ext>
            </a:extLst>
          </p:cNvPr>
          <p:cNvSpPr/>
          <p:nvPr/>
        </p:nvSpPr>
        <p:spPr>
          <a:xfrm>
            <a:off x="6763761" y="2205822"/>
            <a:ext cx="474228" cy="474228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b="1" dirty="0"/>
              <a:t>3</a:t>
            </a:r>
            <a:endParaRPr lang="zh-TW" altLang="en-US" sz="2800" b="1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B43C14A-8BBB-48D3-B847-9D30AA8D0847}"/>
              </a:ext>
            </a:extLst>
          </p:cNvPr>
          <p:cNvSpPr/>
          <p:nvPr/>
        </p:nvSpPr>
        <p:spPr>
          <a:xfrm>
            <a:off x="5629275" y="3514725"/>
            <a:ext cx="1123950" cy="2857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018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036A3C2B-B95E-4048-8FF3-F41BF5ED7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575" y="161925"/>
            <a:ext cx="8001000" cy="8086725"/>
          </a:xfrm>
          <a:prstGeom prst="rect">
            <a:avLst/>
          </a:prstGeom>
        </p:spPr>
      </p:pic>
      <p:sp>
        <p:nvSpPr>
          <p:cNvPr id="5" name="矩形: 圓角 4">
            <a:extLst>
              <a:ext uri="{FF2B5EF4-FFF2-40B4-BE49-F238E27FC236}">
                <a16:creationId xmlns:a16="http://schemas.microsoft.com/office/drawing/2014/main" id="{C54E5641-C0B3-48B6-920C-C5120D88DBAC}"/>
              </a:ext>
            </a:extLst>
          </p:cNvPr>
          <p:cNvSpPr/>
          <p:nvPr/>
        </p:nvSpPr>
        <p:spPr>
          <a:xfrm>
            <a:off x="5124450" y="1574998"/>
            <a:ext cx="1162050" cy="398462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 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</a:t>
            </a: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9A31277F-C3BF-471B-AB53-5FA6B93B1934}"/>
              </a:ext>
            </a:extLst>
          </p:cNvPr>
          <p:cNvCxnSpPr>
            <a:cxnSpLocks/>
          </p:cNvCxnSpPr>
          <p:nvPr/>
        </p:nvCxnSpPr>
        <p:spPr>
          <a:xfrm flipH="1">
            <a:off x="4705350" y="1774229"/>
            <a:ext cx="619125" cy="270272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19A51A4D-1B71-4459-B55C-E1337B4B021A}"/>
              </a:ext>
            </a:extLst>
          </p:cNvPr>
          <p:cNvSpPr/>
          <p:nvPr/>
        </p:nvSpPr>
        <p:spPr>
          <a:xfrm>
            <a:off x="4895849" y="3585764"/>
            <a:ext cx="1809751" cy="568921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整理自文件或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其它資料夾的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單箭頭接點 8">
            <a:extLst>
              <a:ext uri="{FF2B5EF4-FFF2-40B4-BE49-F238E27FC236}">
                <a16:creationId xmlns:a16="http://schemas.microsoft.com/office/drawing/2014/main" id="{70EFED48-E393-4289-BCCB-6A542960B62F}"/>
              </a:ext>
            </a:extLst>
          </p:cNvPr>
          <p:cNvCxnSpPr>
            <a:cxnSpLocks/>
          </p:cNvCxnSpPr>
          <p:nvPr/>
        </p:nvCxnSpPr>
        <p:spPr>
          <a:xfrm flipH="1">
            <a:off x="4476750" y="3955454"/>
            <a:ext cx="619125" cy="270272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ACA747DC-2761-4F7B-972F-11072EEC2754}"/>
              </a:ext>
            </a:extLst>
          </p:cNvPr>
          <p:cNvSpPr/>
          <p:nvPr/>
        </p:nvSpPr>
        <p:spPr>
          <a:xfrm>
            <a:off x="8221825" y="4470598"/>
            <a:ext cx="1162050" cy="398462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內容</a:t>
            </a:r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69315022-0970-49D0-B529-7D33CF17A0C8}"/>
              </a:ext>
            </a:extLst>
          </p:cNvPr>
          <p:cNvCxnSpPr>
            <a:cxnSpLocks/>
          </p:cNvCxnSpPr>
          <p:nvPr/>
        </p:nvCxnSpPr>
        <p:spPr>
          <a:xfrm flipH="1">
            <a:off x="8012276" y="4756348"/>
            <a:ext cx="419099" cy="469503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圓角 12">
            <a:extLst>
              <a:ext uri="{FF2B5EF4-FFF2-40B4-BE49-F238E27FC236}">
                <a16:creationId xmlns:a16="http://schemas.microsoft.com/office/drawing/2014/main" id="{8C696DFD-4E47-440A-B927-1DB2B052F453}"/>
              </a:ext>
            </a:extLst>
          </p:cNvPr>
          <p:cNvSpPr/>
          <p:nvPr/>
        </p:nvSpPr>
        <p:spPr>
          <a:xfrm>
            <a:off x="4682026" y="4470598"/>
            <a:ext cx="1162050" cy="398462"/>
          </a:xfrm>
          <a:prstGeom prst="roundRect">
            <a:avLst/>
          </a:prstGeom>
          <a:solidFill>
            <a:srgbClr val="FF6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連結 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908D1AF2-D060-4F54-B6A9-E43E808E168C}"/>
              </a:ext>
            </a:extLst>
          </p:cNvPr>
          <p:cNvCxnSpPr>
            <a:cxnSpLocks/>
          </p:cNvCxnSpPr>
          <p:nvPr/>
        </p:nvCxnSpPr>
        <p:spPr>
          <a:xfrm flipH="1">
            <a:off x="4262926" y="4669829"/>
            <a:ext cx="619125" cy="270272"/>
          </a:xfrm>
          <a:prstGeom prst="straightConnector1">
            <a:avLst/>
          </a:prstGeom>
          <a:ln w="28575">
            <a:solidFill>
              <a:srgbClr val="FF6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80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FFBC5C-A278-4E3E-8C63-D28D4412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39B325-4CF9-4E03-B881-5D6D0303C5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40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56" y="1700808"/>
            <a:ext cx="10377488" cy="2160240"/>
          </a:xfrm>
        </p:spPr>
        <p:txBody>
          <a:bodyPr anchor="ctr"/>
          <a:lstStyle/>
          <a:p>
            <a:pPr algn="ctr">
              <a:lnSpc>
                <a:spcPct val="1300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訓練再突破</a:t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7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工作經驗</a:t>
            </a:r>
            <a:endParaRPr lang="zh-TW" altLang="en-US" sz="32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6ECB6AA-DA53-4B92-9D83-964DD79F7686}"/>
              </a:ext>
            </a:extLst>
          </p:cNvPr>
          <p:cNvSpPr txBox="1"/>
          <p:nvPr/>
        </p:nvSpPr>
        <p:spPr>
          <a:xfrm>
            <a:off x="4006541" y="5157192"/>
            <a:ext cx="4178919" cy="100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http://tw.formosasoft.com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台灣數位學習科技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手繪多邊形: 圖案 11">
            <a:extLst>
              <a:ext uri="{FF2B5EF4-FFF2-40B4-BE49-F238E27FC236}">
                <a16:creationId xmlns:a16="http://schemas.microsoft.com/office/drawing/2014/main" id="{8AF4C030-6582-4057-9BEE-8471F823541E}"/>
              </a:ext>
            </a:extLst>
          </p:cNvPr>
          <p:cNvSpPr/>
          <p:nvPr/>
        </p:nvSpPr>
        <p:spPr bwMode="auto">
          <a:xfrm>
            <a:off x="11568608" y="3221595"/>
            <a:ext cx="134999" cy="377265"/>
          </a:xfrm>
          <a:custGeom>
            <a:avLst/>
            <a:gdLst>
              <a:gd name="connsiteX0" fmla="*/ 0 w 558800"/>
              <a:gd name="connsiteY0" fmla="*/ 0 h 1219200"/>
              <a:gd name="connsiteX1" fmla="*/ 558800 w 558800"/>
              <a:gd name="connsiteY1" fmla="*/ 629920 h 1219200"/>
              <a:gd name="connsiteX2" fmla="*/ 30480 w 558800"/>
              <a:gd name="connsiteY2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8800" h="1219200">
                <a:moveTo>
                  <a:pt x="0" y="0"/>
                </a:moveTo>
                <a:lnTo>
                  <a:pt x="558800" y="629920"/>
                </a:lnTo>
                <a:lnTo>
                  <a:pt x="30480" y="1219200"/>
                </a:lnTo>
              </a:path>
            </a:pathLst>
          </a:custGeom>
          <a:noFill/>
          <a:ln w="2857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BF2F551C-7624-4E4B-B4F1-26CDE32ADE81}"/>
              </a:ext>
            </a:extLst>
          </p:cNvPr>
          <p:cNvSpPr txBox="1"/>
          <p:nvPr/>
        </p:nvSpPr>
        <p:spPr>
          <a:xfrm>
            <a:off x="11312941" y="372254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b="0" dirty="0">
                <a:solidFill>
                  <a:schemeClr val="bg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</a:p>
        </p:txBody>
      </p:sp>
    </p:spTree>
    <p:extLst>
      <p:ext uri="{BB962C8B-B14F-4D97-AF65-F5344CB8AC3E}">
        <p14:creationId xmlns:p14="http://schemas.microsoft.com/office/powerpoint/2010/main" val="42478674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1628" y="756809"/>
            <a:ext cx="5188744" cy="1944216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什麼是經驗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C8FFE8F-9701-427B-BE68-CEDAADD62896}"/>
              </a:ext>
            </a:extLst>
          </p:cNvPr>
          <p:cNvSpPr/>
          <p:nvPr/>
        </p:nvSpPr>
        <p:spPr>
          <a:xfrm>
            <a:off x="4162672" y="2779326"/>
            <a:ext cx="5605736" cy="2718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這件事要怎麼處理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algn="just">
              <a:lnSpc>
                <a:spcPct val="130000"/>
              </a:lnSpc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首先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接著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 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其中要特別注意的是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江湖一點訣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，這就是經驗累積後的精華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SOP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200" b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1800"/>
              </a:spcBef>
            </a:pP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這問題該怎麼辦</a:t>
            </a:r>
            <a:r>
              <a:rPr lang="en-US" altLang="zh-TW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200" b="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200" b="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解法就是 </a:t>
            </a:r>
            <a:r>
              <a:rPr lang="en-US" altLang="zh-TW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，這就是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FAQ</a:t>
            </a:r>
            <a:r>
              <a:rPr lang="zh-TW" altLang="en-US" sz="2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11" name="AutoShape 17">
            <a:extLst>
              <a:ext uri="{FF2B5EF4-FFF2-40B4-BE49-F238E27FC236}">
                <a16:creationId xmlns:a16="http://schemas.microsoft.com/office/drawing/2014/main" id="{7638A035-9BD8-471B-BC66-845EB6EA8F7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11524" y="2348880"/>
            <a:ext cx="194421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F3DB6A7C-8AA4-4938-B1EA-04A24481B9D2}"/>
              </a:ext>
            </a:extLst>
          </p:cNvPr>
          <p:cNvGrpSpPr/>
          <p:nvPr/>
        </p:nvGrpSpPr>
        <p:grpSpPr>
          <a:xfrm>
            <a:off x="2096582" y="3166500"/>
            <a:ext cx="1656184" cy="1944216"/>
            <a:chOff x="2155018" y="3277865"/>
            <a:chExt cx="1589498" cy="1870785"/>
          </a:xfrm>
        </p:grpSpPr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2A2A8B5C-E6E9-49E4-9228-C783D455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222" y="3371831"/>
              <a:ext cx="1468265" cy="1415901"/>
            </a:xfrm>
            <a:custGeom>
              <a:avLst/>
              <a:gdLst>
                <a:gd name="T0" fmla="*/ 906960891 w 654"/>
                <a:gd name="T1" fmla="*/ 0 h 663"/>
                <a:gd name="T2" fmla="*/ 728906299 w 654"/>
                <a:gd name="T3" fmla="*/ 15120930 h 663"/>
                <a:gd name="T4" fmla="*/ 556417684 w 654"/>
                <a:gd name="T5" fmla="*/ 65524031 h 663"/>
                <a:gd name="T6" fmla="*/ 397838177 w 654"/>
                <a:gd name="T7" fmla="*/ 143648044 h 663"/>
                <a:gd name="T8" fmla="*/ 267080221 w 654"/>
                <a:gd name="T9" fmla="*/ 241934885 h 663"/>
                <a:gd name="T10" fmla="*/ 158579507 w 654"/>
                <a:gd name="T11" fmla="*/ 370461999 h 663"/>
                <a:gd name="T12" fmla="*/ 75116521 w 654"/>
                <a:gd name="T13" fmla="*/ 514111631 h 663"/>
                <a:gd name="T14" fmla="*/ 19475086 w 654"/>
                <a:gd name="T15" fmla="*/ 667840295 h 663"/>
                <a:gd name="T16" fmla="*/ 0 w 654"/>
                <a:gd name="T17" fmla="*/ 834170529 h 663"/>
                <a:gd name="T18" fmla="*/ 5564310 w 654"/>
                <a:gd name="T19" fmla="*/ 922376749 h 663"/>
                <a:gd name="T20" fmla="*/ 44512814 w 654"/>
                <a:gd name="T21" fmla="*/ 1083666673 h 663"/>
                <a:gd name="T22" fmla="*/ 114065025 w 654"/>
                <a:gd name="T23" fmla="*/ 1232355027 h 663"/>
                <a:gd name="T24" fmla="*/ 208656631 w 654"/>
                <a:gd name="T25" fmla="*/ 1365924039 h 663"/>
                <a:gd name="T26" fmla="*/ 328285966 w 654"/>
                <a:gd name="T27" fmla="*/ 1481851171 h 663"/>
                <a:gd name="T28" fmla="*/ 475736853 w 654"/>
                <a:gd name="T29" fmla="*/ 1570055804 h 663"/>
                <a:gd name="T30" fmla="*/ 639879002 w 654"/>
                <a:gd name="T31" fmla="*/ 1635579836 h 663"/>
                <a:gd name="T32" fmla="*/ 817933595 w 654"/>
                <a:gd name="T33" fmla="*/ 1670862006 h 663"/>
                <a:gd name="T34" fmla="*/ 906960891 w 654"/>
                <a:gd name="T35" fmla="*/ 1670862006 h 663"/>
                <a:gd name="T36" fmla="*/ 1090578127 w 654"/>
                <a:gd name="T37" fmla="*/ 1653221715 h 663"/>
                <a:gd name="T38" fmla="*/ 1260284586 w 654"/>
                <a:gd name="T39" fmla="*/ 1607858924 h 663"/>
                <a:gd name="T40" fmla="*/ 1413299783 w 654"/>
                <a:gd name="T41" fmla="*/ 1532254272 h 663"/>
                <a:gd name="T42" fmla="*/ 1552404204 w 654"/>
                <a:gd name="T43" fmla="*/ 1426407760 h 663"/>
                <a:gd name="T44" fmla="*/ 1660904918 w 654"/>
                <a:gd name="T45" fmla="*/ 1305440317 h 663"/>
                <a:gd name="T46" fmla="*/ 1744367904 w 654"/>
                <a:gd name="T47" fmla="*/ 1161790686 h 663"/>
                <a:gd name="T48" fmla="*/ 1800009339 w 654"/>
                <a:gd name="T49" fmla="*/ 1005541072 h 663"/>
                <a:gd name="T50" fmla="*/ 1819484425 w 654"/>
                <a:gd name="T51" fmla="*/ 834170529 h 663"/>
                <a:gd name="T52" fmla="*/ 1813920115 w 654"/>
                <a:gd name="T53" fmla="*/ 751006206 h 663"/>
                <a:gd name="T54" fmla="*/ 1774971611 w 654"/>
                <a:gd name="T55" fmla="*/ 584675972 h 663"/>
                <a:gd name="T56" fmla="*/ 1705419400 w 654"/>
                <a:gd name="T57" fmla="*/ 435986030 h 663"/>
                <a:gd name="T58" fmla="*/ 1610827794 w 654"/>
                <a:gd name="T59" fmla="*/ 302418606 h 663"/>
                <a:gd name="T60" fmla="*/ 1482851993 w 654"/>
                <a:gd name="T61" fmla="*/ 191531784 h 663"/>
                <a:gd name="T62" fmla="*/ 1343747572 w 654"/>
                <a:gd name="T63" fmla="*/ 98285253 h 663"/>
                <a:gd name="T64" fmla="*/ 1179603755 w 654"/>
                <a:gd name="T65" fmla="*/ 37801532 h 663"/>
                <a:gd name="T66" fmla="*/ 1001550830 w 654"/>
                <a:gd name="T67" fmla="*/ 5040310 h 663"/>
                <a:gd name="T68" fmla="*/ 906960891 w 654"/>
                <a:gd name="T69" fmla="*/ 0 h 66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663"/>
                <a:gd name="T107" fmla="*/ 654 w 654"/>
                <a:gd name="T108" fmla="*/ 663 h 66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663">
                  <a:moveTo>
                    <a:pt x="326" y="0"/>
                  </a:moveTo>
                  <a:lnTo>
                    <a:pt x="326" y="0"/>
                  </a:lnTo>
                  <a:lnTo>
                    <a:pt x="294" y="2"/>
                  </a:lnTo>
                  <a:lnTo>
                    <a:pt x="262" y="6"/>
                  </a:lnTo>
                  <a:lnTo>
                    <a:pt x="230" y="15"/>
                  </a:lnTo>
                  <a:lnTo>
                    <a:pt x="200" y="26"/>
                  </a:lnTo>
                  <a:lnTo>
                    <a:pt x="171" y="39"/>
                  </a:lnTo>
                  <a:lnTo>
                    <a:pt x="143" y="57"/>
                  </a:lnTo>
                  <a:lnTo>
                    <a:pt x="118" y="76"/>
                  </a:lnTo>
                  <a:lnTo>
                    <a:pt x="96" y="96"/>
                  </a:lnTo>
                  <a:lnTo>
                    <a:pt x="75" y="120"/>
                  </a:lnTo>
                  <a:lnTo>
                    <a:pt x="57" y="147"/>
                  </a:lnTo>
                  <a:lnTo>
                    <a:pt x="41" y="173"/>
                  </a:lnTo>
                  <a:lnTo>
                    <a:pt x="27" y="204"/>
                  </a:lnTo>
                  <a:lnTo>
                    <a:pt x="16" y="232"/>
                  </a:lnTo>
                  <a:lnTo>
                    <a:pt x="7" y="265"/>
                  </a:lnTo>
                  <a:lnTo>
                    <a:pt x="2" y="298"/>
                  </a:lnTo>
                  <a:lnTo>
                    <a:pt x="0" y="331"/>
                  </a:lnTo>
                  <a:lnTo>
                    <a:pt x="2" y="366"/>
                  </a:lnTo>
                  <a:lnTo>
                    <a:pt x="7" y="399"/>
                  </a:lnTo>
                  <a:lnTo>
                    <a:pt x="16" y="430"/>
                  </a:lnTo>
                  <a:lnTo>
                    <a:pt x="27" y="461"/>
                  </a:lnTo>
                  <a:lnTo>
                    <a:pt x="41" y="489"/>
                  </a:lnTo>
                  <a:lnTo>
                    <a:pt x="57" y="518"/>
                  </a:lnTo>
                  <a:lnTo>
                    <a:pt x="75" y="542"/>
                  </a:lnTo>
                  <a:lnTo>
                    <a:pt x="96" y="566"/>
                  </a:lnTo>
                  <a:lnTo>
                    <a:pt x="118" y="588"/>
                  </a:lnTo>
                  <a:lnTo>
                    <a:pt x="143" y="608"/>
                  </a:lnTo>
                  <a:lnTo>
                    <a:pt x="171" y="623"/>
                  </a:lnTo>
                  <a:lnTo>
                    <a:pt x="200" y="638"/>
                  </a:lnTo>
                  <a:lnTo>
                    <a:pt x="230" y="649"/>
                  </a:lnTo>
                  <a:lnTo>
                    <a:pt x="262" y="656"/>
                  </a:lnTo>
                  <a:lnTo>
                    <a:pt x="294" y="663"/>
                  </a:lnTo>
                  <a:lnTo>
                    <a:pt x="326" y="663"/>
                  </a:lnTo>
                  <a:lnTo>
                    <a:pt x="360" y="663"/>
                  </a:lnTo>
                  <a:lnTo>
                    <a:pt x="392" y="656"/>
                  </a:lnTo>
                  <a:lnTo>
                    <a:pt x="424" y="649"/>
                  </a:lnTo>
                  <a:lnTo>
                    <a:pt x="453" y="638"/>
                  </a:lnTo>
                  <a:lnTo>
                    <a:pt x="483" y="623"/>
                  </a:lnTo>
                  <a:lnTo>
                    <a:pt x="508" y="608"/>
                  </a:lnTo>
                  <a:lnTo>
                    <a:pt x="533" y="588"/>
                  </a:lnTo>
                  <a:lnTo>
                    <a:pt x="558" y="566"/>
                  </a:lnTo>
                  <a:lnTo>
                    <a:pt x="579" y="542"/>
                  </a:lnTo>
                  <a:lnTo>
                    <a:pt x="597" y="518"/>
                  </a:lnTo>
                  <a:lnTo>
                    <a:pt x="613" y="489"/>
                  </a:lnTo>
                  <a:lnTo>
                    <a:pt x="627" y="461"/>
                  </a:lnTo>
                  <a:lnTo>
                    <a:pt x="638" y="430"/>
                  </a:lnTo>
                  <a:lnTo>
                    <a:pt x="647" y="399"/>
                  </a:lnTo>
                  <a:lnTo>
                    <a:pt x="652" y="366"/>
                  </a:lnTo>
                  <a:lnTo>
                    <a:pt x="654" y="331"/>
                  </a:lnTo>
                  <a:lnTo>
                    <a:pt x="652" y="298"/>
                  </a:lnTo>
                  <a:lnTo>
                    <a:pt x="647" y="265"/>
                  </a:lnTo>
                  <a:lnTo>
                    <a:pt x="638" y="232"/>
                  </a:lnTo>
                  <a:lnTo>
                    <a:pt x="627" y="204"/>
                  </a:lnTo>
                  <a:lnTo>
                    <a:pt x="613" y="173"/>
                  </a:lnTo>
                  <a:lnTo>
                    <a:pt x="597" y="147"/>
                  </a:lnTo>
                  <a:lnTo>
                    <a:pt x="579" y="120"/>
                  </a:lnTo>
                  <a:lnTo>
                    <a:pt x="558" y="96"/>
                  </a:lnTo>
                  <a:lnTo>
                    <a:pt x="533" y="76"/>
                  </a:lnTo>
                  <a:lnTo>
                    <a:pt x="508" y="57"/>
                  </a:lnTo>
                  <a:lnTo>
                    <a:pt x="483" y="39"/>
                  </a:lnTo>
                  <a:lnTo>
                    <a:pt x="453" y="26"/>
                  </a:lnTo>
                  <a:lnTo>
                    <a:pt x="424" y="15"/>
                  </a:lnTo>
                  <a:lnTo>
                    <a:pt x="392" y="6"/>
                  </a:lnTo>
                  <a:lnTo>
                    <a:pt x="360" y="2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" name="Freeform 20">
              <a:extLst>
                <a:ext uri="{FF2B5EF4-FFF2-40B4-BE49-F238E27FC236}">
                  <a16:creationId xmlns:a16="http://schemas.microsoft.com/office/drawing/2014/main" id="{24CA2482-4164-4CAD-8EB9-3DEFAB755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222" y="3365425"/>
              <a:ext cx="1472755" cy="1426580"/>
            </a:xfrm>
            <a:custGeom>
              <a:avLst/>
              <a:gdLst>
                <a:gd name="T0" fmla="*/ 912525271 w 656"/>
                <a:gd name="T1" fmla="*/ 0 h 668"/>
                <a:gd name="T2" fmla="*/ 728906354 w 656"/>
                <a:gd name="T3" fmla="*/ 17640300 h 668"/>
                <a:gd name="T4" fmla="*/ 556417726 w 656"/>
                <a:gd name="T5" fmla="*/ 68043425 h 668"/>
                <a:gd name="T6" fmla="*/ 406184673 w 656"/>
                <a:gd name="T7" fmla="*/ 143648113 h 668"/>
                <a:gd name="T8" fmla="*/ 267080242 w 656"/>
                <a:gd name="T9" fmla="*/ 244454363 h 668"/>
                <a:gd name="T10" fmla="*/ 158579519 w 656"/>
                <a:gd name="T11" fmla="*/ 370463763 h 668"/>
                <a:gd name="T12" fmla="*/ 69552216 w 656"/>
                <a:gd name="T13" fmla="*/ 516631238 h 668"/>
                <a:gd name="T14" fmla="*/ 19475087 w 656"/>
                <a:gd name="T15" fmla="*/ 670361563 h 668"/>
                <a:gd name="T16" fmla="*/ 0 w 656"/>
                <a:gd name="T17" fmla="*/ 841732188 h 668"/>
                <a:gd name="T18" fmla="*/ 5564311 w 656"/>
                <a:gd name="T19" fmla="*/ 924896550 h 668"/>
                <a:gd name="T20" fmla="*/ 44512818 w 656"/>
                <a:gd name="T21" fmla="*/ 1091226863 h 668"/>
                <a:gd name="T22" fmla="*/ 108500723 w 656"/>
                <a:gd name="T23" fmla="*/ 1239916875 h 668"/>
                <a:gd name="T24" fmla="*/ 208656647 w 656"/>
                <a:gd name="T25" fmla="*/ 1373485950 h 668"/>
                <a:gd name="T26" fmla="*/ 328285991 w 656"/>
                <a:gd name="T27" fmla="*/ 1489413138 h 668"/>
                <a:gd name="T28" fmla="*/ 475736889 w 656"/>
                <a:gd name="T29" fmla="*/ 1577617813 h 668"/>
                <a:gd name="T30" fmla="*/ 639879050 w 656"/>
                <a:gd name="T31" fmla="*/ 1643141875 h 668"/>
                <a:gd name="T32" fmla="*/ 817933657 w 656"/>
                <a:gd name="T33" fmla="*/ 1678424063 h 668"/>
                <a:gd name="T34" fmla="*/ 912525271 w 656"/>
                <a:gd name="T35" fmla="*/ 1683464375 h 668"/>
                <a:gd name="T36" fmla="*/ 1096142520 w 656"/>
                <a:gd name="T37" fmla="*/ 1665824075 h 668"/>
                <a:gd name="T38" fmla="*/ 1268631147 w 656"/>
                <a:gd name="T39" fmla="*/ 1615420950 h 668"/>
                <a:gd name="T40" fmla="*/ 1418864200 w 656"/>
                <a:gd name="T41" fmla="*/ 1539816263 h 668"/>
                <a:gd name="T42" fmla="*/ 1557968632 w 656"/>
                <a:gd name="T43" fmla="*/ 1433969700 h 668"/>
                <a:gd name="T44" fmla="*/ 1666469354 w 656"/>
                <a:gd name="T45" fmla="*/ 1313002200 h 668"/>
                <a:gd name="T46" fmla="*/ 1755496657 w 656"/>
                <a:gd name="T47" fmla="*/ 1169352500 h 668"/>
                <a:gd name="T48" fmla="*/ 1805573786 w 656"/>
                <a:gd name="T49" fmla="*/ 1008062500 h 668"/>
                <a:gd name="T50" fmla="*/ 1825048873 w 656"/>
                <a:gd name="T51" fmla="*/ 841732188 h 668"/>
                <a:gd name="T52" fmla="*/ 1819484562 w 656"/>
                <a:gd name="T53" fmla="*/ 753527513 h 668"/>
                <a:gd name="T54" fmla="*/ 1780536056 w 656"/>
                <a:gd name="T55" fmla="*/ 592235925 h 668"/>
                <a:gd name="T56" fmla="*/ 1710983840 w 656"/>
                <a:gd name="T57" fmla="*/ 443547500 h 668"/>
                <a:gd name="T58" fmla="*/ 1616392226 w 656"/>
                <a:gd name="T59" fmla="*/ 304938113 h 668"/>
                <a:gd name="T60" fmla="*/ 1488416416 w 656"/>
                <a:gd name="T61" fmla="*/ 194052825 h 668"/>
                <a:gd name="T62" fmla="*/ 1343747674 w 656"/>
                <a:gd name="T63" fmla="*/ 100806250 h 668"/>
                <a:gd name="T64" fmla="*/ 1185168155 w 656"/>
                <a:gd name="T65" fmla="*/ 40322500 h 668"/>
                <a:gd name="T66" fmla="*/ 1007115216 w 656"/>
                <a:gd name="T67" fmla="*/ 7559675 h 668"/>
                <a:gd name="T68" fmla="*/ 912525271 w 656"/>
                <a:gd name="T69" fmla="*/ 0 h 6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6"/>
                <a:gd name="T106" fmla="*/ 0 h 668"/>
                <a:gd name="T107" fmla="*/ 656 w 656"/>
                <a:gd name="T108" fmla="*/ 668 h 6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6" h="668">
                  <a:moveTo>
                    <a:pt x="328" y="0"/>
                  </a:moveTo>
                  <a:lnTo>
                    <a:pt x="328" y="0"/>
                  </a:lnTo>
                  <a:lnTo>
                    <a:pt x="294" y="3"/>
                  </a:lnTo>
                  <a:lnTo>
                    <a:pt x="262" y="7"/>
                  </a:lnTo>
                  <a:lnTo>
                    <a:pt x="230" y="16"/>
                  </a:lnTo>
                  <a:lnTo>
                    <a:pt x="200" y="27"/>
                  </a:lnTo>
                  <a:lnTo>
                    <a:pt x="171" y="40"/>
                  </a:lnTo>
                  <a:lnTo>
                    <a:pt x="146" y="57"/>
                  </a:lnTo>
                  <a:lnTo>
                    <a:pt x="118" y="77"/>
                  </a:lnTo>
                  <a:lnTo>
                    <a:pt x="96" y="97"/>
                  </a:lnTo>
                  <a:lnTo>
                    <a:pt x="75" y="121"/>
                  </a:lnTo>
                  <a:lnTo>
                    <a:pt x="57" y="147"/>
                  </a:lnTo>
                  <a:lnTo>
                    <a:pt x="39" y="176"/>
                  </a:lnTo>
                  <a:lnTo>
                    <a:pt x="25" y="205"/>
                  </a:lnTo>
                  <a:lnTo>
                    <a:pt x="16" y="235"/>
                  </a:lnTo>
                  <a:lnTo>
                    <a:pt x="7" y="266"/>
                  </a:lnTo>
                  <a:lnTo>
                    <a:pt x="2" y="299"/>
                  </a:lnTo>
                  <a:lnTo>
                    <a:pt x="0" y="334"/>
                  </a:lnTo>
                  <a:lnTo>
                    <a:pt x="2" y="367"/>
                  </a:lnTo>
                  <a:lnTo>
                    <a:pt x="7" y="400"/>
                  </a:lnTo>
                  <a:lnTo>
                    <a:pt x="16" y="433"/>
                  </a:lnTo>
                  <a:lnTo>
                    <a:pt x="25" y="464"/>
                  </a:lnTo>
                  <a:lnTo>
                    <a:pt x="39" y="492"/>
                  </a:lnTo>
                  <a:lnTo>
                    <a:pt x="57" y="521"/>
                  </a:lnTo>
                  <a:lnTo>
                    <a:pt x="75" y="545"/>
                  </a:lnTo>
                  <a:lnTo>
                    <a:pt x="96" y="569"/>
                  </a:lnTo>
                  <a:lnTo>
                    <a:pt x="118" y="591"/>
                  </a:lnTo>
                  <a:lnTo>
                    <a:pt x="146" y="611"/>
                  </a:lnTo>
                  <a:lnTo>
                    <a:pt x="171" y="626"/>
                  </a:lnTo>
                  <a:lnTo>
                    <a:pt x="200" y="641"/>
                  </a:lnTo>
                  <a:lnTo>
                    <a:pt x="230" y="652"/>
                  </a:lnTo>
                  <a:lnTo>
                    <a:pt x="262" y="661"/>
                  </a:lnTo>
                  <a:lnTo>
                    <a:pt x="294" y="666"/>
                  </a:lnTo>
                  <a:lnTo>
                    <a:pt x="328" y="668"/>
                  </a:lnTo>
                  <a:lnTo>
                    <a:pt x="362" y="666"/>
                  </a:lnTo>
                  <a:lnTo>
                    <a:pt x="394" y="661"/>
                  </a:lnTo>
                  <a:lnTo>
                    <a:pt x="426" y="652"/>
                  </a:lnTo>
                  <a:lnTo>
                    <a:pt x="456" y="641"/>
                  </a:lnTo>
                  <a:lnTo>
                    <a:pt x="483" y="626"/>
                  </a:lnTo>
                  <a:lnTo>
                    <a:pt x="510" y="611"/>
                  </a:lnTo>
                  <a:lnTo>
                    <a:pt x="535" y="591"/>
                  </a:lnTo>
                  <a:lnTo>
                    <a:pt x="560" y="569"/>
                  </a:lnTo>
                  <a:lnTo>
                    <a:pt x="581" y="545"/>
                  </a:lnTo>
                  <a:lnTo>
                    <a:pt x="599" y="521"/>
                  </a:lnTo>
                  <a:lnTo>
                    <a:pt x="615" y="492"/>
                  </a:lnTo>
                  <a:lnTo>
                    <a:pt x="631" y="464"/>
                  </a:lnTo>
                  <a:lnTo>
                    <a:pt x="640" y="433"/>
                  </a:lnTo>
                  <a:lnTo>
                    <a:pt x="649" y="400"/>
                  </a:lnTo>
                  <a:lnTo>
                    <a:pt x="654" y="367"/>
                  </a:lnTo>
                  <a:lnTo>
                    <a:pt x="656" y="334"/>
                  </a:lnTo>
                  <a:lnTo>
                    <a:pt x="654" y="299"/>
                  </a:lnTo>
                  <a:lnTo>
                    <a:pt x="649" y="266"/>
                  </a:lnTo>
                  <a:lnTo>
                    <a:pt x="640" y="235"/>
                  </a:lnTo>
                  <a:lnTo>
                    <a:pt x="631" y="205"/>
                  </a:lnTo>
                  <a:lnTo>
                    <a:pt x="615" y="176"/>
                  </a:lnTo>
                  <a:lnTo>
                    <a:pt x="599" y="147"/>
                  </a:lnTo>
                  <a:lnTo>
                    <a:pt x="581" y="121"/>
                  </a:lnTo>
                  <a:lnTo>
                    <a:pt x="560" y="97"/>
                  </a:lnTo>
                  <a:lnTo>
                    <a:pt x="535" y="77"/>
                  </a:lnTo>
                  <a:lnTo>
                    <a:pt x="510" y="57"/>
                  </a:lnTo>
                  <a:lnTo>
                    <a:pt x="483" y="40"/>
                  </a:lnTo>
                  <a:lnTo>
                    <a:pt x="456" y="27"/>
                  </a:lnTo>
                  <a:lnTo>
                    <a:pt x="426" y="16"/>
                  </a:lnTo>
                  <a:lnTo>
                    <a:pt x="394" y="7"/>
                  </a:lnTo>
                  <a:lnTo>
                    <a:pt x="362" y="3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5" name="Freeform 21">
              <a:extLst>
                <a:ext uri="{FF2B5EF4-FFF2-40B4-BE49-F238E27FC236}">
                  <a16:creationId xmlns:a16="http://schemas.microsoft.com/office/drawing/2014/main" id="{D4F56F17-CE9F-4D13-A7FA-B2927EAAE1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222" y="3361154"/>
              <a:ext cx="1477245" cy="1430851"/>
            </a:xfrm>
            <a:custGeom>
              <a:avLst/>
              <a:gdLst>
                <a:gd name="T0" fmla="*/ 912525339 w 658"/>
                <a:gd name="T1" fmla="*/ 0 h 670"/>
                <a:gd name="T2" fmla="*/ 728906408 w 658"/>
                <a:gd name="T3" fmla="*/ 17640300 h 670"/>
                <a:gd name="T4" fmla="*/ 556417768 w 658"/>
                <a:gd name="T5" fmla="*/ 68043425 h 670"/>
                <a:gd name="T6" fmla="*/ 406184703 w 658"/>
                <a:gd name="T7" fmla="*/ 143648113 h 670"/>
                <a:gd name="T8" fmla="*/ 267080262 w 658"/>
                <a:gd name="T9" fmla="*/ 249494675 h 670"/>
                <a:gd name="T10" fmla="*/ 158579531 w 658"/>
                <a:gd name="T11" fmla="*/ 370463763 h 670"/>
                <a:gd name="T12" fmla="*/ 69552221 w 658"/>
                <a:gd name="T13" fmla="*/ 514111875 h 670"/>
                <a:gd name="T14" fmla="*/ 19475089 w 658"/>
                <a:gd name="T15" fmla="*/ 675401875 h 670"/>
                <a:gd name="T16" fmla="*/ 0 w 658"/>
                <a:gd name="T17" fmla="*/ 841732188 h 670"/>
                <a:gd name="T18" fmla="*/ 5564311 w 658"/>
                <a:gd name="T19" fmla="*/ 929936863 h 670"/>
                <a:gd name="T20" fmla="*/ 36166354 w 658"/>
                <a:gd name="T21" fmla="*/ 1096267175 h 670"/>
                <a:gd name="T22" fmla="*/ 108500731 w 658"/>
                <a:gd name="T23" fmla="*/ 1244957188 h 670"/>
                <a:gd name="T24" fmla="*/ 208656663 w 658"/>
                <a:gd name="T25" fmla="*/ 1378526263 h 670"/>
                <a:gd name="T26" fmla="*/ 336632483 w 658"/>
                <a:gd name="T27" fmla="*/ 1494453450 h 670"/>
                <a:gd name="T28" fmla="*/ 481301236 w 658"/>
                <a:gd name="T29" fmla="*/ 1587698438 h 670"/>
                <a:gd name="T30" fmla="*/ 645443409 w 658"/>
                <a:gd name="T31" fmla="*/ 1648182188 h 670"/>
                <a:gd name="T32" fmla="*/ 823498029 w 658"/>
                <a:gd name="T33" fmla="*/ 1683464375 h 670"/>
                <a:gd name="T34" fmla="*/ 912525339 w 658"/>
                <a:gd name="T35" fmla="*/ 1688504688 h 670"/>
                <a:gd name="T36" fmla="*/ 1101706913 w 658"/>
                <a:gd name="T37" fmla="*/ 1670864388 h 670"/>
                <a:gd name="T38" fmla="*/ 1274195554 w 658"/>
                <a:gd name="T39" fmla="*/ 1620461263 h 670"/>
                <a:gd name="T40" fmla="*/ 1427210773 w 658"/>
                <a:gd name="T41" fmla="*/ 1544856575 h 670"/>
                <a:gd name="T42" fmla="*/ 1566315215 w 658"/>
                <a:gd name="T43" fmla="*/ 1439010013 h 670"/>
                <a:gd name="T44" fmla="*/ 1672033790 w 658"/>
                <a:gd name="T45" fmla="*/ 1318042513 h 670"/>
                <a:gd name="T46" fmla="*/ 1761061100 w 658"/>
                <a:gd name="T47" fmla="*/ 1174392813 h 670"/>
                <a:gd name="T48" fmla="*/ 1813920388 w 658"/>
                <a:gd name="T49" fmla="*/ 1013102813 h 670"/>
                <a:gd name="T50" fmla="*/ 1830613321 w 658"/>
                <a:gd name="T51" fmla="*/ 841732188 h 670"/>
                <a:gd name="T52" fmla="*/ 1825049010 w 658"/>
                <a:gd name="T53" fmla="*/ 758567825 h 670"/>
                <a:gd name="T54" fmla="*/ 1794446967 w 658"/>
                <a:gd name="T55" fmla="*/ 592235925 h 670"/>
                <a:gd name="T56" fmla="*/ 1724894746 w 658"/>
                <a:gd name="T57" fmla="*/ 443547500 h 670"/>
                <a:gd name="T58" fmla="*/ 1621956658 w 658"/>
                <a:gd name="T59" fmla="*/ 304938113 h 670"/>
                <a:gd name="T60" fmla="*/ 1496762994 w 658"/>
                <a:gd name="T61" fmla="*/ 194052825 h 670"/>
                <a:gd name="T62" fmla="*/ 1349312086 w 658"/>
                <a:gd name="T63" fmla="*/ 100806250 h 670"/>
                <a:gd name="T64" fmla="*/ 1185168244 w 658"/>
                <a:gd name="T65" fmla="*/ 40322500 h 670"/>
                <a:gd name="T66" fmla="*/ 1007115292 w 658"/>
                <a:gd name="T67" fmla="*/ 5040313 h 670"/>
                <a:gd name="T68" fmla="*/ 912525339 w 658"/>
                <a:gd name="T69" fmla="*/ 0 h 6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8"/>
                <a:gd name="T106" fmla="*/ 0 h 670"/>
                <a:gd name="T107" fmla="*/ 658 w 658"/>
                <a:gd name="T108" fmla="*/ 670 h 67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8" h="670">
                  <a:moveTo>
                    <a:pt x="328" y="0"/>
                  </a:moveTo>
                  <a:lnTo>
                    <a:pt x="328" y="0"/>
                  </a:lnTo>
                  <a:lnTo>
                    <a:pt x="296" y="2"/>
                  </a:lnTo>
                  <a:lnTo>
                    <a:pt x="262" y="7"/>
                  </a:lnTo>
                  <a:lnTo>
                    <a:pt x="232" y="16"/>
                  </a:lnTo>
                  <a:lnTo>
                    <a:pt x="200" y="27"/>
                  </a:lnTo>
                  <a:lnTo>
                    <a:pt x="173" y="40"/>
                  </a:lnTo>
                  <a:lnTo>
                    <a:pt x="146" y="57"/>
                  </a:lnTo>
                  <a:lnTo>
                    <a:pt x="121" y="77"/>
                  </a:lnTo>
                  <a:lnTo>
                    <a:pt x="96" y="99"/>
                  </a:lnTo>
                  <a:lnTo>
                    <a:pt x="75" y="121"/>
                  </a:lnTo>
                  <a:lnTo>
                    <a:pt x="57" y="147"/>
                  </a:lnTo>
                  <a:lnTo>
                    <a:pt x="39" y="176"/>
                  </a:lnTo>
                  <a:lnTo>
                    <a:pt x="25" y="204"/>
                  </a:lnTo>
                  <a:lnTo>
                    <a:pt x="13" y="235"/>
                  </a:lnTo>
                  <a:lnTo>
                    <a:pt x="7" y="268"/>
                  </a:lnTo>
                  <a:lnTo>
                    <a:pt x="2" y="301"/>
                  </a:lnTo>
                  <a:lnTo>
                    <a:pt x="0" y="334"/>
                  </a:lnTo>
                  <a:lnTo>
                    <a:pt x="2" y="369"/>
                  </a:lnTo>
                  <a:lnTo>
                    <a:pt x="7" y="402"/>
                  </a:lnTo>
                  <a:lnTo>
                    <a:pt x="13" y="435"/>
                  </a:lnTo>
                  <a:lnTo>
                    <a:pt x="25" y="466"/>
                  </a:lnTo>
                  <a:lnTo>
                    <a:pt x="39" y="494"/>
                  </a:lnTo>
                  <a:lnTo>
                    <a:pt x="57" y="523"/>
                  </a:lnTo>
                  <a:lnTo>
                    <a:pt x="75" y="547"/>
                  </a:lnTo>
                  <a:lnTo>
                    <a:pt x="96" y="571"/>
                  </a:lnTo>
                  <a:lnTo>
                    <a:pt x="121" y="593"/>
                  </a:lnTo>
                  <a:lnTo>
                    <a:pt x="146" y="613"/>
                  </a:lnTo>
                  <a:lnTo>
                    <a:pt x="173" y="630"/>
                  </a:lnTo>
                  <a:lnTo>
                    <a:pt x="200" y="643"/>
                  </a:lnTo>
                  <a:lnTo>
                    <a:pt x="232" y="654"/>
                  </a:lnTo>
                  <a:lnTo>
                    <a:pt x="262" y="663"/>
                  </a:lnTo>
                  <a:lnTo>
                    <a:pt x="296" y="668"/>
                  </a:lnTo>
                  <a:lnTo>
                    <a:pt x="328" y="670"/>
                  </a:lnTo>
                  <a:lnTo>
                    <a:pt x="362" y="668"/>
                  </a:lnTo>
                  <a:lnTo>
                    <a:pt x="396" y="663"/>
                  </a:lnTo>
                  <a:lnTo>
                    <a:pt x="426" y="654"/>
                  </a:lnTo>
                  <a:lnTo>
                    <a:pt x="458" y="643"/>
                  </a:lnTo>
                  <a:lnTo>
                    <a:pt x="485" y="630"/>
                  </a:lnTo>
                  <a:lnTo>
                    <a:pt x="513" y="613"/>
                  </a:lnTo>
                  <a:lnTo>
                    <a:pt x="538" y="593"/>
                  </a:lnTo>
                  <a:lnTo>
                    <a:pt x="563" y="571"/>
                  </a:lnTo>
                  <a:lnTo>
                    <a:pt x="583" y="547"/>
                  </a:lnTo>
                  <a:lnTo>
                    <a:pt x="601" y="523"/>
                  </a:lnTo>
                  <a:lnTo>
                    <a:pt x="620" y="494"/>
                  </a:lnTo>
                  <a:lnTo>
                    <a:pt x="633" y="466"/>
                  </a:lnTo>
                  <a:lnTo>
                    <a:pt x="645" y="435"/>
                  </a:lnTo>
                  <a:lnTo>
                    <a:pt x="652" y="402"/>
                  </a:lnTo>
                  <a:lnTo>
                    <a:pt x="656" y="369"/>
                  </a:lnTo>
                  <a:lnTo>
                    <a:pt x="658" y="334"/>
                  </a:lnTo>
                  <a:lnTo>
                    <a:pt x="656" y="301"/>
                  </a:lnTo>
                  <a:lnTo>
                    <a:pt x="652" y="268"/>
                  </a:lnTo>
                  <a:lnTo>
                    <a:pt x="645" y="235"/>
                  </a:lnTo>
                  <a:lnTo>
                    <a:pt x="633" y="204"/>
                  </a:lnTo>
                  <a:lnTo>
                    <a:pt x="620" y="176"/>
                  </a:lnTo>
                  <a:lnTo>
                    <a:pt x="601" y="147"/>
                  </a:lnTo>
                  <a:lnTo>
                    <a:pt x="583" y="121"/>
                  </a:lnTo>
                  <a:lnTo>
                    <a:pt x="563" y="99"/>
                  </a:lnTo>
                  <a:lnTo>
                    <a:pt x="538" y="77"/>
                  </a:lnTo>
                  <a:lnTo>
                    <a:pt x="513" y="57"/>
                  </a:lnTo>
                  <a:lnTo>
                    <a:pt x="485" y="40"/>
                  </a:lnTo>
                  <a:lnTo>
                    <a:pt x="458" y="27"/>
                  </a:lnTo>
                  <a:lnTo>
                    <a:pt x="426" y="16"/>
                  </a:lnTo>
                  <a:lnTo>
                    <a:pt x="396" y="7"/>
                  </a:lnTo>
                  <a:lnTo>
                    <a:pt x="362" y="2"/>
                  </a:lnTo>
                  <a:lnTo>
                    <a:pt x="328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6" name="Freeform 22">
              <a:extLst>
                <a:ext uri="{FF2B5EF4-FFF2-40B4-BE49-F238E27FC236}">
                  <a16:creationId xmlns:a16="http://schemas.microsoft.com/office/drawing/2014/main" id="{B048C685-8212-4A48-AB1F-70E4FB850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222" y="3356883"/>
              <a:ext cx="1483981" cy="1435123"/>
            </a:xfrm>
            <a:custGeom>
              <a:avLst/>
              <a:gdLst>
                <a:gd name="T0" fmla="*/ 918089753 w 661"/>
                <a:gd name="T1" fmla="*/ 0 h 672"/>
                <a:gd name="T2" fmla="*/ 734470801 w 661"/>
                <a:gd name="T3" fmla="*/ 17640300 h 672"/>
                <a:gd name="T4" fmla="*/ 556417830 w 661"/>
                <a:gd name="T5" fmla="*/ 65524063 h 672"/>
                <a:gd name="T6" fmla="*/ 406184749 w 661"/>
                <a:gd name="T7" fmla="*/ 143648113 h 672"/>
                <a:gd name="T8" fmla="*/ 267080291 w 661"/>
                <a:gd name="T9" fmla="*/ 249494675 h 672"/>
                <a:gd name="T10" fmla="*/ 158579548 w 661"/>
                <a:gd name="T11" fmla="*/ 370463763 h 672"/>
                <a:gd name="T12" fmla="*/ 69552229 w 661"/>
                <a:gd name="T13" fmla="*/ 514111875 h 672"/>
                <a:gd name="T14" fmla="*/ 19475091 w 661"/>
                <a:gd name="T15" fmla="*/ 675401875 h 672"/>
                <a:gd name="T16" fmla="*/ 0 w 661"/>
                <a:gd name="T17" fmla="*/ 846772500 h 672"/>
                <a:gd name="T18" fmla="*/ 0 w 661"/>
                <a:gd name="T19" fmla="*/ 934977175 h 672"/>
                <a:gd name="T20" fmla="*/ 36166358 w 661"/>
                <a:gd name="T21" fmla="*/ 1101307488 h 672"/>
                <a:gd name="T22" fmla="*/ 108500743 w 661"/>
                <a:gd name="T23" fmla="*/ 1249997500 h 672"/>
                <a:gd name="T24" fmla="*/ 208656686 w 661"/>
                <a:gd name="T25" fmla="*/ 1383566575 h 672"/>
                <a:gd name="T26" fmla="*/ 336632520 w 661"/>
                <a:gd name="T27" fmla="*/ 1499493763 h 672"/>
                <a:gd name="T28" fmla="*/ 481301289 w 661"/>
                <a:gd name="T29" fmla="*/ 1592738750 h 672"/>
                <a:gd name="T30" fmla="*/ 645443482 w 661"/>
                <a:gd name="T31" fmla="*/ 1653222500 h 672"/>
                <a:gd name="T32" fmla="*/ 823498121 w 661"/>
                <a:gd name="T33" fmla="*/ 1693545000 h 672"/>
                <a:gd name="T34" fmla="*/ 918089753 w 661"/>
                <a:gd name="T35" fmla="*/ 1693545000 h 672"/>
                <a:gd name="T36" fmla="*/ 1101707036 w 661"/>
                <a:gd name="T37" fmla="*/ 1675904700 h 672"/>
                <a:gd name="T38" fmla="*/ 1274195696 w 661"/>
                <a:gd name="T39" fmla="*/ 1625501575 h 672"/>
                <a:gd name="T40" fmla="*/ 1432775244 w 661"/>
                <a:gd name="T41" fmla="*/ 1549896888 h 672"/>
                <a:gd name="T42" fmla="*/ 1571879702 w 661"/>
                <a:gd name="T43" fmla="*/ 1444050325 h 672"/>
                <a:gd name="T44" fmla="*/ 1680380445 w 661"/>
                <a:gd name="T45" fmla="*/ 1323082825 h 672"/>
                <a:gd name="T46" fmla="*/ 1769407764 w 661"/>
                <a:gd name="T47" fmla="*/ 1179433125 h 672"/>
                <a:gd name="T48" fmla="*/ 1819484902 w 661"/>
                <a:gd name="T49" fmla="*/ 1018143125 h 672"/>
                <a:gd name="T50" fmla="*/ 1838959993 w 661"/>
                <a:gd name="T51" fmla="*/ 846772500 h 672"/>
                <a:gd name="T52" fmla="*/ 1838959993 w 661"/>
                <a:gd name="T53" fmla="*/ 758567825 h 672"/>
                <a:gd name="T54" fmla="*/ 1800011479 w 661"/>
                <a:gd name="T55" fmla="*/ 592235925 h 672"/>
                <a:gd name="T56" fmla="*/ 1730459250 w 661"/>
                <a:gd name="T57" fmla="*/ 443547500 h 672"/>
                <a:gd name="T58" fmla="*/ 1627521151 w 661"/>
                <a:gd name="T59" fmla="*/ 309978425 h 672"/>
                <a:gd name="T60" fmla="*/ 1502327473 w 661"/>
                <a:gd name="T61" fmla="*/ 194052825 h 672"/>
                <a:gd name="T62" fmla="*/ 1357658704 w 661"/>
                <a:gd name="T63" fmla="*/ 100806250 h 672"/>
                <a:gd name="T64" fmla="*/ 1190732688 w 661"/>
                <a:gd name="T65" fmla="*/ 37801550 h 672"/>
                <a:gd name="T66" fmla="*/ 1012679716 w 661"/>
                <a:gd name="T67" fmla="*/ 0 h 672"/>
                <a:gd name="T68" fmla="*/ 918089753 w 661"/>
                <a:gd name="T69" fmla="*/ 0 h 6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1"/>
                <a:gd name="T106" fmla="*/ 0 h 672"/>
                <a:gd name="T107" fmla="*/ 661 w 661"/>
                <a:gd name="T108" fmla="*/ 672 h 6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1" h="672">
                  <a:moveTo>
                    <a:pt x="330" y="0"/>
                  </a:moveTo>
                  <a:lnTo>
                    <a:pt x="330" y="0"/>
                  </a:lnTo>
                  <a:lnTo>
                    <a:pt x="296" y="0"/>
                  </a:lnTo>
                  <a:lnTo>
                    <a:pt x="264" y="7"/>
                  </a:lnTo>
                  <a:lnTo>
                    <a:pt x="232" y="15"/>
                  </a:lnTo>
                  <a:lnTo>
                    <a:pt x="200" y="26"/>
                  </a:lnTo>
                  <a:lnTo>
                    <a:pt x="173" y="40"/>
                  </a:lnTo>
                  <a:lnTo>
                    <a:pt x="146" y="57"/>
                  </a:lnTo>
                  <a:lnTo>
                    <a:pt x="121" y="77"/>
                  </a:lnTo>
                  <a:lnTo>
                    <a:pt x="96" y="99"/>
                  </a:lnTo>
                  <a:lnTo>
                    <a:pt x="75" y="123"/>
                  </a:lnTo>
                  <a:lnTo>
                    <a:pt x="57" y="147"/>
                  </a:lnTo>
                  <a:lnTo>
                    <a:pt x="39" y="176"/>
                  </a:lnTo>
                  <a:lnTo>
                    <a:pt x="25" y="204"/>
                  </a:lnTo>
                  <a:lnTo>
                    <a:pt x="13" y="235"/>
                  </a:lnTo>
                  <a:lnTo>
                    <a:pt x="7" y="268"/>
                  </a:lnTo>
                  <a:lnTo>
                    <a:pt x="0" y="301"/>
                  </a:lnTo>
                  <a:lnTo>
                    <a:pt x="0" y="336"/>
                  </a:lnTo>
                  <a:lnTo>
                    <a:pt x="0" y="371"/>
                  </a:lnTo>
                  <a:lnTo>
                    <a:pt x="7" y="404"/>
                  </a:lnTo>
                  <a:lnTo>
                    <a:pt x="13" y="437"/>
                  </a:lnTo>
                  <a:lnTo>
                    <a:pt x="25" y="468"/>
                  </a:lnTo>
                  <a:lnTo>
                    <a:pt x="39" y="496"/>
                  </a:lnTo>
                  <a:lnTo>
                    <a:pt x="57" y="525"/>
                  </a:lnTo>
                  <a:lnTo>
                    <a:pt x="75" y="549"/>
                  </a:lnTo>
                  <a:lnTo>
                    <a:pt x="96" y="573"/>
                  </a:lnTo>
                  <a:lnTo>
                    <a:pt x="121" y="595"/>
                  </a:lnTo>
                  <a:lnTo>
                    <a:pt x="146" y="615"/>
                  </a:lnTo>
                  <a:lnTo>
                    <a:pt x="173" y="632"/>
                  </a:lnTo>
                  <a:lnTo>
                    <a:pt x="200" y="645"/>
                  </a:lnTo>
                  <a:lnTo>
                    <a:pt x="232" y="656"/>
                  </a:lnTo>
                  <a:lnTo>
                    <a:pt x="264" y="665"/>
                  </a:lnTo>
                  <a:lnTo>
                    <a:pt x="296" y="672"/>
                  </a:lnTo>
                  <a:lnTo>
                    <a:pt x="330" y="672"/>
                  </a:lnTo>
                  <a:lnTo>
                    <a:pt x="364" y="672"/>
                  </a:lnTo>
                  <a:lnTo>
                    <a:pt x="396" y="665"/>
                  </a:lnTo>
                  <a:lnTo>
                    <a:pt x="428" y="656"/>
                  </a:lnTo>
                  <a:lnTo>
                    <a:pt x="458" y="645"/>
                  </a:lnTo>
                  <a:lnTo>
                    <a:pt x="488" y="632"/>
                  </a:lnTo>
                  <a:lnTo>
                    <a:pt x="515" y="615"/>
                  </a:lnTo>
                  <a:lnTo>
                    <a:pt x="540" y="595"/>
                  </a:lnTo>
                  <a:lnTo>
                    <a:pt x="565" y="573"/>
                  </a:lnTo>
                  <a:lnTo>
                    <a:pt x="585" y="549"/>
                  </a:lnTo>
                  <a:lnTo>
                    <a:pt x="604" y="525"/>
                  </a:lnTo>
                  <a:lnTo>
                    <a:pt x="622" y="496"/>
                  </a:lnTo>
                  <a:lnTo>
                    <a:pt x="636" y="468"/>
                  </a:lnTo>
                  <a:lnTo>
                    <a:pt x="647" y="437"/>
                  </a:lnTo>
                  <a:lnTo>
                    <a:pt x="654" y="404"/>
                  </a:lnTo>
                  <a:lnTo>
                    <a:pt x="661" y="371"/>
                  </a:lnTo>
                  <a:lnTo>
                    <a:pt x="661" y="336"/>
                  </a:lnTo>
                  <a:lnTo>
                    <a:pt x="661" y="301"/>
                  </a:lnTo>
                  <a:lnTo>
                    <a:pt x="654" y="268"/>
                  </a:lnTo>
                  <a:lnTo>
                    <a:pt x="647" y="235"/>
                  </a:lnTo>
                  <a:lnTo>
                    <a:pt x="636" y="204"/>
                  </a:lnTo>
                  <a:lnTo>
                    <a:pt x="622" y="176"/>
                  </a:lnTo>
                  <a:lnTo>
                    <a:pt x="604" y="147"/>
                  </a:lnTo>
                  <a:lnTo>
                    <a:pt x="585" y="123"/>
                  </a:lnTo>
                  <a:lnTo>
                    <a:pt x="565" y="99"/>
                  </a:lnTo>
                  <a:lnTo>
                    <a:pt x="540" y="77"/>
                  </a:lnTo>
                  <a:lnTo>
                    <a:pt x="515" y="57"/>
                  </a:lnTo>
                  <a:lnTo>
                    <a:pt x="488" y="40"/>
                  </a:lnTo>
                  <a:lnTo>
                    <a:pt x="458" y="26"/>
                  </a:lnTo>
                  <a:lnTo>
                    <a:pt x="428" y="15"/>
                  </a:lnTo>
                  <a:lnTo>
                    <a:pt x="396" y="7"/>
                  </a:lnTo>
                  <a:lnTo>
                    <a:pt x="364" y="0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28A36F31-E597-4163-A879-9BF0B918F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732" y="3348340"/>
              <a:ext cx="1492961" cy="1447936"/>
            </a:xfrm>
            <a:custGeom>
              <a:avLst/>
              <a:gdLst>
                <a:gd name="T0" fmla="*/ 923654200 w 665"/>
                <a:gd name="T1" fmla="*/ 0 h 678"/>
                <a:gd name="T2" fmla="*/ 740035222 w 665"/>
                <a:gd name="T3" fmla="*/ 20161250 h 678"/>
                <a:gd name="T4" fmla="*/ 570328693 w 665"/>
                <a:gd name="T5" fmla="*/ 70564375 h 678"/>
                <a:gd name="T6" fmla="*/ 411749121 w 665"/>
                <a:gd name="T7" fmla="*/ 148688425 h 678"/>
                <a:gd name="T8" fmla="*/ 272644643 w 665"/>
                <a:gd name="T9" fmla="*/ 254534988 h 678"/>
                <a:gd name="T10" fmla="*/ 158579572 w 665"/>
                <a:gd name="T11" fmla="*/ 375504075 h 678"/>
                <a:gd name="T12" fmla="*/ 75116552 w 665"/>
                <a:gd name="T13" fmla="*/ 524192500 h 678"/>
                <a:gd name="T14" fmla="*/ 16692938 w 665"/>
                <a:gd name="T15" fmla="*/ 685482500 h 678"/>
                <a:gd name="T16" fmla="*/ 0 w 665"/>
                <a:gd name="T17" fmla="*/ 856853125 h 678"/>
                <a:gd name="T18" fmla="*/ 5564313 w 665"/>
                <a:gd name="T19" fmla="*/ 940017488 h 678"/>
                <a:gd name="T20" fmla="*/ 41730676 w 665"/>
                <a:gd name="T21" fmla="*/ 1106347800 h 678"/>
                <a:gd name="T22" fmla="*/ 114065071 w 665"/>
                <a:gd name="T23" fmla="*/ 1260078125 h 678"/>
                <a:gd name="T24" fmla="*/ 214221029 w 665"/>
                <a:gd name="T25" fmla="*/ 1398687513 h 678"/>
                <a:gd name="T26" fmla="*/ 342196882 w 665"/>
                <a:gd name="T27" fmla="*/ 1509574388 h 678"/>
                <a:gd name="T28" fmla="*/ 486865673 w 665"/>
                <a:gd name="T29" fmla="*/ 1602819375 h 678"/>
                <a:gd name="T30" fmla="*/ 651007889 w 665"/>
                <a:gd name="T31" fmla="*/ 1670864388 h 678"/>
                <a:gd name="T32" fmla="*/ 834626867 w 665"/>
                <a:gd name="T33" fmla="*/ 1703625625 h 678"/>
                <a:gd name="T34" fmla="*/ 923654200 w 665"/>
                <a:gd name="T35" fmla="*/ 1708665938 h 678"/>
                <a:gd name="T36" fmla="*/ 1115617980 w 665"/>
                <a:gd name="T37" fmla="*/ 1691025638 h 678"/>
                <a:gd name="T38" fmla="*/ 1285324509 w 665"/>
                <a:gd name="T39" fmla="*/ 1643141875 h 678"/>
                <a:gd name="T40" fmla="*/ 1443904080 w 665"/>
                <a:gd name="T41" fmla="*/ 1559977513 h 678"/>
                <a:gd name="T42" fmla="*/ 1583008558 w 665"/>
                <a:gd name="T43" fmla="*/ 1454130950 h 678"/>
                <a:gd name="T44" fmla="*/ 1691509317 w 665"/>
                <a:gd name="T45" fmla="*/ 1333163450 h 678"/>
                <a:gd name="T46" fmla="*/ 1780536650 w 665"/>
                <a:gd name="T47" fmla="*/ 1181952488 h 678"/>
                <a:gd name="T48" fmla="*/ 1836178108 w 665"/>
                <a:gd name="T49" fmla="*/ 1028223750 h 678"/>
                <a:gd name="T50" fmla="*/ 1850088889 w 665"/>
                <a:gd name="T51" fmla="*/ 856853125 h 678"/>
                <a:gd name="T52" fmla="*/ 1850088889 w 665"/>
                <a:gd name="T53" fmla="*/ 768648450 h 678"/>
                <a:gd name="T54" fmla="*/ 1811140369 w 665"/>
                <a:gd name="T55" fmla="*/ 602316550 h 678"/>
                <a:gd name="T56" fmla="*/ 1741588130 w 665"/>
                <a:gd name="T57" fmla="*/ 446066863 h 678"/>
                <a:gd name="T58" fmla="*/ 1641432172 w 665"/>
                <a:gd name="T59" fmla="*/ 315018738 h 678"/>
                <a:gd name="T60" fmla="*/ 1513456319 w 665"/>
                <a:gd name="T61" fmla="*/ 199093138 h 678"/>
                <a:gd name="T62" fmla="*/ 1368787529 w 665"/>
                <a:gd name="T63" fmla="*/ 103327200 h 678"/>
                <a:gd name="T64" fmla="*/ 1204643645 w 665"/>
                <a:gd name="T65" fmla="*/ 37801550 h 678"/>
                <a:gd name="T66" fmla="*/ 1018244178 w 665"/>
                <a:gd name="T67" fmla="*/ 5040313 h 678"/>
                <a:gd name="T68" fmla="*/ 923654200 w 665"/>
                <a:gd name="T69" fmla="*/ 0 h 6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5"/>
                <a:gd name="T106" fmla="*/ 0 h 678"/>
                <a:gd name="T107" fmla="*/ 665 w 665"/>
                <a:gd name="T108" fmla="*/ 678 h 6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5" h="678">
                  <a:moveTo>
                    <a:pt x="332" y="0"/>
                  </a:moveTo>
                  <a:lnTo>
                    <a:pt x="332" y="0"/>
                  </a:lnTo>
                  <a:lnTo>
                    <a:pt x="300" y="2"/>
                  </a:lnTo>
                  <a:lnTo>
                    <a:pt x="266" y="8"/>
                  </a:lnTo>
                  <a:lnTo>
                    <a:pt x="234" y="15"/>
                  </a:lnTo>
                  <a:lnTo>
                    <a:pt x="205" y="28"/>
                  </a:lnTo>
                  <a:lnTo>
                    <a:pt x="175" y="41"/>
                  </a:lnTo>
                  <a:lnTo>
                    <a:pt x="148" y="59"/>
                  </a:lnTo>
                  <a:lnTo>
                    <a:pt x="123" y="79"/>
                  </a:lnTo>
                  <a:lnTo>
                    <a:pt x="98" y="101"/>
                  </a:lnTo>
                  <a:lnTo>
                    <a:pt x="77" y="125"/>
                  </a:lnTo>
                  <a:lnTo>
                    <a:pt x="57" y="149"/>
                  </a:lnTo>
                  <a:lnTo>
                    <a:pt x="41" y="177"/>
                  </a:lnTo>
                  <a:lnTo>
                    <a:pt x="27" y="208"/>
                  </a:lnTo>
                  <a:lnTo>
                    <a:pt x="15" y="239"/>
                  </a:lnTo>
                  <a:lnTo>
                    <a:pt x="6" y="272"/>
                  </a:lnTo>
                  <a:lnTo>
                    <a:pt x="2" y="305"/>
                  </a:lnTo>
                  <a:lnTo>
                    <a:pt x="0" y="340"/>
                  </a:lnTo>
                  <a:lnTo>
                    <a:pt x="2" y="373"/>
                  </a:lnTo>
                  <a:lnTo>
                    <a:pt x="6" y="408"/>
                  </a:lnTo>
                  <a:lnTo>
                    <a:pt x="15" y="439"/>
                  </a:lnTo>
                  <a:lnTo>
                    <a:pt x="27" y="469"/>
                  </a:lnTo>
                  <a:lnTo>
                    <a:pt x="41" y="500"/>
                  </a:lnTo>
                  <a:lnTo>
                    <a:pt x="57" y="529"/>
                  </a:lnTo>
                  <a:lnTo>
                    <a:pt x="77" y="555"/>
                  </a:lnTo>
                  <a:lnTo>
                    <a:pt x="98" y="577"/>
                  </a:lnTo>
                  <a:lnTo>
                    <a:pt x="123" y="599"/>
                  </a:lnTo>
                  <a:lnTo>
                    <a:pt x="148" y="619"/>
                  </a:lnTo>
                  <a:lnTo>
                    <a:pt x="175" y="636"/>
                  </a:lnTo>
                  <a:lnTo>
                    <a:pt x="205" y="652"/>
                  </a:lnTo>
                  <a:lnTo>
                    <a:pt x="234" y="663"/>
                  </a:lnTo>
                  <a:lnTo>
                    <a:pt x="266" y="671"/>
                  </a:lnTo>
                  <a:lnTo>
                    <a:pt x="300" y="676"/>
                  </a:lnTo>
                  <a:lnTo>
                    <a:pt x="332" y="678"/>
                  </a:lnTo>
                  <a:lnTo>
                    <a:pt x="366" y="676"/>
                  </a:lnTo>
                  <a:lnTo>
                    <a:pt x="401" y="671"/>
                  </a:lnTo>
                  <a:lnTo>
                    <a:pt x="433" y="663"/>
                  </a:lnTo>
                  <a:lnTo>
                    <a:pt x="462" y="652"/>
                  </a:lnTo>
                  <a:lnTo>
                    <a:pt x="492" y="636"/>
                  </a:lnTo>
                  <a:lnTo>
                    <a:pt x="519" y="619"/>
                  </a:lnTo>
                  <a:lnTo>
                    <a:pt x="544" y="599"/>
                  </a:lnTo>
                  <a:lnTo>
                    <a:pt x="569" y="577"/>
                  </a:lnTo>
                  <a:lnTo>
                    <a:pt x="590" y="555"/>
                  </a:lnTo>
                  <a:lnTo>
                    <a:pt x="608" y="529"/>
                  </a:lnTo>
                  <a:lnTo>
                    <a:pt x="626" y="500"/>
                  </a:lnTo>
                  <a:lnTo>
                    <a:pt x="640" y="469"/>
                  </a:lnTo>
                  <a:lnTo>
                    <a:pt x="651" y="439"/>
                  </a:lnTo>
                  <a:lnTo>
                    <a:pt x="660" y="408"/>
                  </a:lnTo>
                  <a:lnTo>
                    <a:pt x="665" y="373"/>
                  </a:lnTo>
                  <a:lnTo>
                    <a:pt x="665" y="340"/>
                  </a:lnTo>
                  <a:lnTo>
                    <a:pt x="665" y="305"/>
                  </a:lnTo>
                  <a:lnTo>
                    <a:pt x="660" y="272"/>
                  </a:lnTo>
                  <a:lnTo>
                    <a:pt x="651" y="239"/>
                  </a:lnTo>
                  <a:lnTo>
                    <a:pt x="640" y="208"/>
                  </a:lnTo>
                  <a:lnTo>
                    <a:pt x="626" y="177"/>
                  </a:lnTo>
                  <a:lnTo>
                    <a:pt x="608" y="149"/>
                  </a:lnTo>
                  <a:lnTo>
                    <a:pt x="590" y="125"/>
                  </a:lnTo>
                  <a:lnTo>
                    <a:pt x="569" y="101"/>
                  </a:lnTo>
                  <a:lnTo>
                    <a:pt x="544" y="79"/>
                  </a:lnTo>
                  <a:lnTo>
                    <a:pt x="519" y="59"/>
                  </a:lnTo>
                  <a:lnTo>
                    <a:pt x="492" y="41"/>
                  </a:lnTo>
                  <a:lnTo>
                    <a:pt x="462" y="28"/>
                  </a:lnTo>
                  <a:lnTo>
                    <a:pt x="433" y="15"/>
                  </a:lnTo>
                  <a:lnTo>
                    <a:pt x="401" y="8"/>
                  </a:lnTo>
                  <a:lnTo>
                    <a:pt x="366" y="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87F9AF58-559C-41D9-B1AF-A1D3E1862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732" y="3341933"/>
              <a:ext cx="1504185" cy="1454342"/>
            </a:xfrm>
            <a:custGeom>
              <a:avLst/>
              <a:gdLst>
                <a:gd name="T0" fmla="*/ 931998337 w 670"/>
                <a:gd name="T1" fmla="*/ 0 h 681"/>
                <a:gd name="T2" fmla="*/ 740034694 w 670"/>
                <a:gd name="T3" fmla="*/ 17640292 h 681"/>
                <a:gd name="T4" fmla="*/ 570326618 w 670"/>
                <a:gd name="T5" fmla="*/ 68043394 h 681"/>
                <a:gd name="T6" fmla="*/ 411748828 w 670"/>
                <a:gd name="T7" fmla="*/ 151209305 h 681"/>
                <a:gd name="T8" fmla="*/ 272644449 w 670"/>
                <a:gd name="T9" fmla="*/ 254534870 h 681"/>
                <a:gd name="T10" fmla="*/ 158579459 w 670"/>
                <a:gd name="T11" fmla="*/ 383063573 h 681"/>
                <a:gd name="T12" fmla="*/ 75116498 w 670"/>
                <a:gd name="T13" fmla="*/ 526711619 h 681"/>
                <a:gd name="T14" fmla="*/ 16692926 w 670"/>
                <a:gd name="T15" fmla="*/ 688001544 h 681"/>
                <a:gd name="T16" fmla="*/ 0 w 670"/>
                <a:gd name="T17" fmla="*/ 859372090 h 681"/>
                <a:gd name="T18" fmla="*/ 5564309 w 670"/>
                <a:gd name="T19" fmla="*/ 947578312 h 681"/>
                <a:gd name="T20" fmla="*/ 41730646 w 670"/>
                <a:gd name="T21" fmla="*/ 1113908547 h 681"/>
                <a:gd name="T22" fmla="*/ 114064990 w 670"/>
                <a:gd name="T23" fmla="*/ 1267637214 h 681"/>
                <a:gd name="T24" fmla="*/ 214220877 w 670"/>
                <a:gd name="T25" fmla="*/ 1406246537 h 681"/>
                <a:gd name="T26" fmla="*/ 342196638 w 670"/>
                <a:gd name="T27" fmla="*/ 1522173671 h 681"/>
                <a:gd name="T28" fmla="*/ 486865325 w 670"/>
                <a:gd name="T29" fmla="*/ 1610378305 h 681"/>
                <a:gd name="T30" fmla="*/ 651007425 w 670"/>
                <a:gd name="T31" fmla="*/ 1678423286 h 681"/>
                <a:gd name="T32" fmla="*/ 834624604 w 670"/>
                <a:gd name="T33" fmla="*/ 1711184509 h 681"/>
                <a:gd name="T34" fmla="*/ 931998337 w 670"/>
                <a:gd name="T35" fmla="*/ 1716224819 h 681"/>
                <a:gd name="T36" fmla="*/ 1115615516 w 670"/>
                <a:gd name="T37" fmla="*/ 1698584527 h 681"/>
                <a:gd name="T38" fmla="*/ 1290887901 w 670"/>
                <a:gd name="T39" fmla="*/ 1650700787 h 681"/>
                <a:gd name="T40" fmla="*/ 1449465691 w 670"/>
                <a:gd name="T41" fmla="*/ 1572576773 h 681"/>
                <a:gd name="T42" fmla="*/ 1591352224 w 670"/>
                <a:gd name="T43" fmla="*/ 1466730259 h 681"/>
                <a:gd name="T44" fmla="*/ 1705417214 w 670"/>
                <a:gd name="T45" fmla="*/ 1340722505 h 681"/>
                <a:gd name="T46" fmla="*/ 1786098021 w 670"/>
                <a:gd name="T47" fmla="*/ 1189513200 h 681"/>
                <a:gd name="T48" fmla="*/ 1844521593 w 670"/>
                <a:gd name="T49" fmla="*/ 1030742636 h 681"/>
                <a:gd name="T50" fmla="*/ 1863996673 w 670"/>
                <a:gd name="T51" fmla="*/ 859372090 h 681"/>
                <a:gd name="T52" fmla="*/ 1855650210 w 670"/>
                <a:gd name="T53" fmla="*/ 771167456 h 681"/>
                <a:gd name="T54" fmla="*/ 1819483872 w 670"/>
                <a:gd name="T55" fmla="*/ 604837220 h 681"/>
                <a:gd name="T56" fmla="*/ 1749931683 w 670"/>
                <a:gd name="T57" fmla="*/ 448587605 h 681"/>
                <a:gd name="T58" fmla="*/ 1646993642 w 670"/>
                <a:gd name="T59" fmla="*/ 317539541 h 681"/>
                <a:gd name="T60" fmla="*/ 1519017881 w 670"/>
                <a:gd name="T61" fmla="*/ 199091458 h 681"/>
                <a:gd name="T62" fmla="*/ 1374349193 w 670"/>
                <a:gd name="T63" fmla="*/ 105846514 h 681"/>
                <a:gd name="T64" fmla="*/ 1210207094 w 670"/>
                <a:gd name="T65" fmla="*/ 40322481 h 681"/>
                <a:gd name="T66" fmla="*/ 1026589915 w 670"/>
                <a:gd name="T67" fmla="*/ 7559672 h 681"/>
                <a:gd name="T68" fmla="*/ 931998337 w 670"/>
                <a:gd name="T69" fmla="*/ 0 h 6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0"/>
                <a:gd name="T106" fmla="*/ 0 h 681"/>
                <a:gd name="T107" fmla="*/ 670 w 670"/>
                <a:gd name="T108" fmla="*/ 681 h 6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0" h="681">
                  <a:moveTo>
                    <a:pt x="335" y="0"/>
                  </a:moveTo>
                  <a:lnTo>
                    <a:pt x="335" y="0"/>
                  </a:lnTo>
                  <a:lnTo>
                    <a:pt x="300" y="3"/>
                  </a:lnTo>
                  <a:lnTo>
                    <a:pt x="266" y="7"/>
                  </a:lnTo>
                  <a:lnTo>
                    <a:pt x="234" y="16"/>
                  </a:lnTo>
                  <a:lnTo>
                    <a:pt x="205" y="27"/>
                  </a:lnTo>
                  <a:lnTo>
                    <a:pt x="175" y="42"/>
                  </a:lnTo>
                  <a:lnTo>
                    <a:pt x="148" y="60"/>
                  </a:lnTo>
                  <a:lnTo>
                    <a:pt x="123" y="79"/>
                  </a:lnTo>
                  <a:lnTo>
                    <a:pt x="98" y="101"/>
                  </a:lnTo>
                  <a:lnTo>
                    <a:pt x="77" y="126"/>
                  </a:lnTo>
                  <a:lnTo>
                    <a:pt x="57" y="152"/>
                  </a:lnTo>
                  <a:lnTo>
                    <a:pt x="41" y="178"/>
                  </a:lnTo>
                  <a:lnTo>
                    <a:pt x="27" y="209"/>
                  </a:lnTo>
                  <a:lnTo>
                    <a:pt x="15" y="240"/>
                  </a:lnTo>
                  <a:lnTo>
                    <a:pt x="6" y="273"/>
                  </a:lnTo>
                  <a:lnTo>
                    <a:pt x="2" y="306"/>
                  </a:lnTo>
                  <a:lnTo>
                    <a:pt x="0" y="341"/>
                  </a:lnTo>
                  <a:lnTo>
                    <a:pt x="2" y="376"/>
                  </a:lnTo>
                  <a:lnTo>
                    <a:pt x="6" y="409"/>
                  </a:lnTo>
                  <a:lnTo>
                    <a:pt x="15" y="442"/>
                  </a:lnTo>
                  <a:lnTo>
                    <a:pt x="27" y="472"/>
                  </a:lnTo>
                  <a:lnTo>
                    <a:pt x="41" y="503"/>
                  </a:lnTo>
                  <a:lnTo>
                    <a:pt x="57" y="532"/>
                  </a:lnTo>
                  <a:lnTo>
                    <a:pt x="77" y="558"/>
                  </a:lnTo>
                  <a:lnTo>
                    <a:pt x="98" y="582"/>
                  </a:lnTo>
                  <a:lnTo>
                    <a:pt x="123" y="604"/>
                  </a:lnTo>
                  <a:lnTo>
                    <a:pt x="148" y="624"/>
                  </a:lnTo>
                  <a:lnTo>
                    <a:pt x="175" y="639"/>
                  </a:lnTo>
                  <a:lnTo>
                    <a:pt x="205" y="655"/>
                  </a:lnTo>
                  <a:lnTo>
                    <a:pt x="234" y="666"/>
                  </a:lnTo>
                  <a:lnTo>
                    <a:pt x="266" y="674"/>
                  </a:lnTo>
                  <a:lnTo>
                    <a:pt x="300" y="679"/>
                  </a:lnTo>
                  <a:lnTo>
                    <a:pt x="335" y="681"/>
                  </a:lnTo>
                  <a:lnTo>
                    <a:pt x="369" y="679"/>
                  </a:lnTo>
                  <a:lnTo>
                    <a:pt x="401" y="674"/>
                  </a:lnTo>
                  <a:lnTo>
                    <a:pt x="435" y="666"/>
                  </a:lnTo>
                  <a:lnTo>
                    <a:pt x="464" y="655"/>
                  </a:lnTo>
                  <a:lnTo>
                    <a:pt x="494" y="639"/>
                  </a:lnTo>
                  <a:lnTo>
                    <a:pt x="521" y="624"/>
                  </a:lnTo>
                  <a:lnTo>
                    <a:pt x="546" y="604"/>
                  </a:lnTo>
                  <a:lnTo>
                    <a:pt x="572" y="582"/>
                  </a:lnTo>
                  <a:lnTo>
                    <a:pt x="592" y="558"/>
                  </a:lnTo>
                  <a:lnTo>
                    <a:pt x="613" y="532"/>
                  </a:lnTo>
                  <a:lnTo>
                    <a:pt x="629" y="503"/>
                  </a:lnTo>
                  <a:lnTo>
                    <a:pt x="642" y="472"/>
                  </a:lnTo>
                  <a:lnTo>
                    <a:pt x="654" y="442"/>
                  </a:lnTo>
                  <a:lnTo>
                    <a:pt x="663" y="409"/>
                  </a:lnTo>
                  <a:lnTo>
                    <a:pt x="667" y="376"/>
                  </a:lnTo>
                  <a:lnTo>
                    <a:pt x="670" y="341"/>
                  </a:lnTo>
                  <a:lnTo>
                    <a:pt x="667" y="306"/>
                  </a:lnTo>
                  <a:lnTo>
                    <a:pt x="663" y="273"/>
                  </a:lnTo>
                  <a:lnTo>
                    <a:pt x="654" y="240"/>
                  </a:lnTo>
                  <a:lnTo>
                    <a:pt x="642" y="209"/>
                  </a:lnTo>
                  <a:lnTo>
                    <a:pt x="629" y="178"/>
                  </a:lnTo>
                  <a:lnTo>
                    <a:pt x="613" y="152"/>
                  </a:lnTo>
                  <a:lnTo>
                    <a:pt x="592" y="126"/>
                  </a:lnTo>
                  <a:lnTo>
                    <a:pt x="572" y="101"/>
                  </a:lnTo>
                  <a:lnTo>
                    <a:pt x="546" y="79"/>
                  </a:lnTo>
                  <a:lnTo>
                    <a:pt x="521" y="60"/>
                  </a:lnTo>
                  <a:lnTo>
                    <a:pt x="494" y="42"/>
                  </a:lnTo>
                  <a:lnTo>
                    <a:pt x="464" y="27"/>
                  </a:lnTo>
                  <a:lnTo>
                    <a:pt x="435" y="16"/>
                  </a:lnTo>
                  <a:lnTo>
                    <a:pt x="401" y="7"/>
                  </a:lnTo>
                  <a:lnTo>
                    <a:pt x="369" y="3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1" name="Freeform 25">
              <a:extLst>
                <a:ext uri="{FF2B5EF4-FFF2-40B4-BE49-F238E27FC236}">
                  <a16:creationId xmlns:a16="http://schemas.microsoft.com/office/drawing/2014/main" id="{5DA47E9F-5682-45B8-866B-0A54B801F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732" y="3337662"/>
              <a:ext cx="1508676" cy="1458613"/>
            </a:xfrm>
            <a:custGeom>
              <a:avLst/>
              <a:gdLst>
                <a:gd name="T0" fmla="*/ 931998406 w 672"/>
                <a:gd name="T1" fmla="*/ 0 h 683"/>
                <a:gd name="T2" fmla="*/ 745599058 w 672"/>
                <a:gd name="T3" fmla="*/ 17640292 h 683"/>
                <a:gd name="T4" fmla="*/ 570326661 w 672"/>
                <a:gd name="T5" fmla="*/ 68043394 h 683"/>
                <a:gd name="T6" fmla="*/ 411748858 w 672"/>
                <a:gd name="T7" fmla="*/ 148688356 h 683"/>
                <a:gd name="T8" fmla="*/ 272644469 w 672"/>
                <a:gd name="T9" fmla="*/ 254534870 h 683"/>
                <a:gd name="T10" fmla="*/ 158579471 w 672"/>
                <a:gd name="T11" fmla="*/ 383063573 h 683"/>
                <a:gd name="T12" fmla="*/ 75116504 w 672"/>
                <a:gd name="T13" fmla="*/ 526711620 h 683"/>
                <a:gd name="T14" fmla="*/ 16692927 w 672"/>
                <a:gd name="T15" fmla="*/ 685482184 h 683"/>
                <a:gd name="T16" fmla="*/ 0 w 672"/>
                <a:gd name="T17" fmla="*/ 864412401 h 683"/>
                <a:gd name="T18" fmla="*/ 5564309 w 672"/>
                <a:gd name="T19" fmla="*/ 952618623 h 683"/>
                <a:gd name="T20" fmla="*/ 41730650 w 672"/>
                <a:gd name="T21" fmla="*/ 1118948859 h 683"/>
                <a:gd name="T22" fmla="*/ 114064999 w 672"/>
                <a:gd name="T23" fmla="*/ 1272677526 h 683"/>
                <a:gd name="T24" fmla="*/ 214220893 w 672"/>
                <a:gd name="T25" fmla="*/ 1411286849 h 683"/>
                <a:gd name="T26" fmla="*/ 342196664 w 672"/>
                <a:gd name="T27" fmla="*/ 1527213983 h 683"/>
                <a:gd name="T28" fmla="*/ 486865362 w 672"/>
                <a:gd name="T29" fmla="*/ 1620458928 h 683"/>
                <a:gd name="T30" fmla="*/ 659353937 w 672"/>
                <a:gd name="T31" fmla="*/ 1683463599 h 683"/>
                <a:gd name="T32" fmla="*/ 834626335 w 672"/>
                <a:gd name="T33" fmla="*/ 1721265131 h 683"/>
                <a:gd name="T34" fmla="*/ 931998406 w 672"/>
                <a:gd name="T35" fmla="*/ 1721265131 h 683"/>
                <a:gd name="T36" fmla="*/ 1121179908 w 672"/>
                <a:gd name="T37" fmla="*/ 1703624839 h 683"/>
                <a:gd name="T38" fmla="*/ 1299232792 w 672"/>
                <a:gd name="T39" fmla="*/ 1655741099 h 683"/>
                <a:gd name="T40" fmla="*/ 1457812263 w 672"/>
                <a:gd name="T41" fmla="*/ 1577617085 h 683"/>
                <a:gd name="T42" fmla="*/ 1596916652 w 672"/>
                <a:gd name="T43" fmla="*/ 1471770571 h 683"/>
                <a:gd name="T44" fmla="*/ 1710981651 w 672"/>
                <a:gd name="T45" fmla="*/ 1345762817 h 683"/>
                <a:gd name="T46" fmla="*/ 1791662463 w 672"/>
                <a:gd name="T47" fmla="*/ 1194553512 h 683"/>
                <a:gd name="T48" fmla="*/ 1850086040 w 672"/>
                <a:gd name="T49" fmla="*/ 1035782947 h 683"/>
                <a:gd name="T50" fmla="*/ 1869561121 w 672"/>
                <a:gd name="T51" fmla="*/ 864412401 h 683"/>
                <a:gd name="T52" fmla="*/ 1863996812 w 672"/>
                <a:gd name="T53" fmla="*/ 776207767 h 683"/>
                <a:gd name="T54" fmla="*/ 1825048317 w 672"/>
                <a:gd name="T55" fmla="*/ 609877531 h 683"/>
                <a:gd name="T56" fmla="*/ 1755496123 w 672"/>
                <a:gd name="T57" fmla="*/ 453627916 h 683"/>
                <a:gd name="T58" fmla="*/ 1652558074 w 672"/>
                <a:gd name="T59" fmla="*/ 315018592 h 683"/>
                <a:gd name="T60" fmla="*/ 1527364457 w 672"/>
                <a:gd name="T61" fmla="*/ 199091458 h 683"/>
                <a:gd name="T62" fmla="*/ 1379913605 w 672"/>
                <a:gd name="T63" fmla="*/ 105846514 h 683"/>
                <a:gd name="T64" fmla="*/ 1210207184 w 672"/>
                <a:gd name="T65" fmla="*/ 40322481 h 683"/>
                <a:gd name="T66" fmla="*/ 1032154300 w 672"/>
                <a:gd name="T67" fmla="*/ 5040310 h 683"/>
                <a:gd name="T68" fmla="*/ 931998406 w 672"/>
                <a:gd name="T69" fmla="*/ 0 h 6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2"/>
                <a:gd name="T106" fmla="*/ 0 h 683"/>
                <a:gd name="T107" fmla="*/ 672 w 672"/>
                <a:gd name="T108" fmla="*/ 683 h 6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2" h="683">
                  <a:moveTo>
                    <a:pt x="335" y="0"/>
                  </a:moveTo>
                  <a:lnTo>
                    <a:pt x="335" y="0"/>
                  </a:lnTo>
                  <a:lnTo>
                    <a:pt x="300" y="2"/>
                  </a:lnTo>
                  <a:lnTo>
                    <a:pt x="268" y="7"/>
                  </a:lnTo>
                  <a:lnTo>
                    <a:pt x="237" y="16"/>
                  </a:lnTo>
                  <a:lnTo>
                    <a:pt x="205" y="27"/>
                  </a:lnTo>
                  <a:lnTo>
                    <a:pt x="175" y="42"/>
                  </a:lnTo>
                  <a:lnTo>
                    <a:pt x="148" y="59"/>
                  </a:lnTo>
                  <a:lnTo>
                    <a:pt x="123" y="79"/>
                  </a:lnTo>
                  <a:lnTo>
                    <a:pt x="98" y="101"/>
                  </a:lnTo>
                  <a:lnTo>
                    <a:pt x="77" y="125"/>
                  </a:lnTo>
                  <a:lnTo>
                    <a:pt x="57" y="152"/>
                  </a:lnTo>
                  <a:lnTo>
                    <a:pt x="41" y="180"/>
                  </a:lnTo>
                  <a:lnTo>
                    <a:pt x="27" y="209"/>
                  </a:lnTo>
                  <a:lnTo>
                    <a:pt x="15" y="242"/>
                  </a:lnTo>
                  <a:lnTo>
                    <a:pt x="6" y="272"/>
                  </a:lnTo>
                  <a:lnTo>
                    <a:pt x="2" y="308"/>
                  </a:lnTo>
                  <a:lnTo>
                    <a:pt x="0" y="343"/>
                  </a:lnTo>
                  <a:lnTo>
                    <a:pt x="2" y="378"/>
                  </a:lnTo>
                  <a:lnTo>
                    <a:pt x="6" y="411"/>
                  </a:lnTo>
                  <a:lnTo>
                    <a:pt x="15" y="444"/>
                  </a:lnTo>
                  <a:lnTo>
                    <a:pt x="27" y="474"/>
                  </a:lnTo>
                  <a:lnTo>
                    <a:pt x="41" y="505"/>
                  </a:lnTo>
                  <a:lnTo>
                    <a:pt x="57" y="534"/>
                  </a:lnTo>
                  <a:lnTo>
                    <a:pt x="77" y="560"/>
                  </a:lnTo>
                  <a:lnTo>
                    <a:pt x="98" y="584"/>
                  </a:lnTo>
                  <a:lnTo>
                    <a:pt x="123" y="606"/>
                  </a:lnTo>
                  <a:lnTo>
                    <a:pt x="148" y="626"/>
                  </a:lnTo>
                  <a:lnTo>
                    <a:pt x="175" y="643"/>
                  </a:lnTo>
                  <a:lnTo>
                    <a:pt x="205" y="657"/>
                  </a:lnTo>
                  <a:lnTo>
                    <a:pt x="237" y="668"/>
                  </a:lnTo>
                  <a:lnTo>
                    <a:pt x="268" y="676"/>
                  </a:lnTo>
                  <a:lnTo>
                    <a:pt x="300" y="683"/>
                  </a:lnTo>
                  <a:lnTo>
                    <a:pt x="335" y="683"/>
                  </a:lnTo>
                  <a:lnTo>
                    <a:pt x="371" y="683"/>
                  </a:lnTo>
                  <a:lnTo>
                    <a:pt x="403" y="676"/>
                  </a:lnTo>
                  <a:lnTo>
                    <a:pt x="435" y="668"/>
                  </a:lnTo>
                  <a:lnTo>
                    <a:pt x="467" y="657"/>
                  </a:lnTo>
                  <a:lnTo>
                    <a:pt x="496" y="643"/>
                  </a:lnTo>
                  <a:lnTo>
                    <a:pt x="524" y="626"/>
                  </a:lnTo>
                  <a:lnTo>
                    <a:pt x="549" y="606"/>
                  </a:lnTo>
                  <a:lnTo>
                    <a:pt x="574" y="584"/>
                  </a:lnTo>
                  <a:lnTo>
                    <a:pt x="594" y="560"/>
                  </a:lnTo>
                  <a:lnTo>
                    <a:pt x="615" y="534"/>
                  </a:lnTo>
                  <a:lnTo>
                    <a:pt x="631" y="505"/>
                  </a:lnTo>
                  <a:lnTo>
                    <a:pt x="644" y="474"/>
                  </a:lnTo>
                  <a:lnTo>
                    <a:pt x="656" y="444"/>
                  </a:lnTo>
                  <a:lnTo>
                    <a:pt x="665" y="411"/>
                  </a:lnTo>
                  <a:lnTo>
                    <a:pt x="670" y="378"/>
                  </a:lnTo>
                  <a:lnTo>
                    <a:pt x="672" y="343"/>
                  </a:lnTo>
                  <a:lnTo>
                    <a:pt x="670" y="308"/>
                  </a:lnTo>
                  <a:lnTo>
                    <a:pt x="665" y="272"/>
                  </a:lnTo>
                  <a:lnTo>
                    <a:pt x="656" y="242"/>
                  </a:lnTo>
                  <a:lnTo>
                    <a:pt x="644" y="209"/>
                  </a:lnTo>
                  <a:lnTo>
                    <a:pt x="631" y="180"/>
                  </a:lnTo>
                  <a:lnTo>
                    <a:pt x="615" y="152"/>
                  </a:lnTo>
                  <a:lnTo>
                    <a:pt x="594" y="125"/>
                  </a:lnTo>
                  <a:lnTo>
                    <a:pt x="574" y="101"/>
                  </a:lnTo>
                  <a:lnTo>
                    <a:pt x="549" y="79"/>
                  </a:lnTo>
                  <a:lnTo>
                    <a:pt x="524" y="59"/>
                  </a:lnTo>
                  <a:lnTo>
                    <a:pt x="496" y="42"/>
                  </a:lnTo>
                  <a:lnTo>
                    <a:pt x="467" y="27"/>
                  </a:lnTo>
                  <a:lnTo>
                    <a:pt x="435" y="16"/>
                  </a:lnTo>
                  <a:lnTo>
                    <a:pt x="403" y="7"/>
                  </a:lnTo>
                  <a:lnTo>
                    <a:pt x="371" y="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2" name="Freeform 26">
              <a:extLst>
                <a:ext uri="{FF2B5EF4-FFF2-40B4-BE49-F238E27FC236}">
                  <a16:creationId xmlns:a16="http://schemas.microsoft.com/office/drawing/2014/main" id="{4CB9D87A-08AA-404D-BE52-5ECBC317F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732" y="3333390"/>
              <a:ext cx="1513166" cy="1467156"/>
            </a:xfrm>
            <a:custGeom>
              <a:avLst/>
              <a:gdLst>
                <a:gd name="T0" fmla="*/ 937562785 w 674"/>
                <a:gd name="T1" fmla="*/ 0 h 687"/>
                <a:gd name="T2" fmla="*/ 745599114 w 674"/>
                <a:gd name="T3" fmla="*/ 17640292 h 687"/>
                <a:gd name="T4" fmla="*/ 570326703 w 674"/>
                <a:gd name="T5" fmla="*/ 65524032 h 687"/>
                <a:gd name="T6" fmla="*/ 411748889 w 674"/>
                <a:gd name="T7" fmla="*/ 148688357 h 687"/>
                <a:gd name="T8" fmla="*/ 272644489 w 674"/>
                <a:gd name="T9" fmla="*/ 254534871 h 687"/>
                <a:gd name="T10" fmla="*/ 158579482 w 674"/>
                <a:gd name="T11" fmla="*/ 380542626 h 687"/>
                <a:gd name="T12" fmla="*/ 75116509 w 674"/>
                <a:gd name="T13" fmla="*/ 531751931 h 687"/>
                <a:gd name="T14" fmla="*/ 16692928 w 674"/>
                <a:gd name="T15" fmla="*/ 690522496 h 687"/>
                <a:gd name="T16" fmla="*/ 0 w 674"/>
                <a:gd name="T17" fmla="*/ 861893042 h 687"/>
                <a:gd name="T18" fmla="*/ 5564309 w 674"/>
                <a:gd name="T19" fmla="*/ 952618626 h 687"/>
                <a:gd name="T20" fmla="*/ 41730653 w 674"/>
                <a:gd name="T21" fmla="*/ 1123989172 h 687"/>
                <a:gd name="T22" fmla="*/ 114065007 w 674"/>
                <a:gd name="T23" fmla="*/ 1277717839 h 687"/>
                <a:gd name="T24" fmla="*/ 214220909 w 674"/>
                <a:gd name="T25" fmla="*/ 1416327163 h 687"/>
                <a:gd name="T26" fmla="*/ 342196689 w 674"/>
                <a:gd name="T27" fmla="*/ 1532254298 h 687"/>
                <a:gd name="T28" fmla="*/ 486865398 w 674"/>
                <a:gd name="T29" fmla="*/ 1625499242 h 687"/>
                <a:gd name="T30" fmla="*/ 659353986 w 674"/>
                <a:gd name="T31" fmla="*/ 1693544224 h 687"/>
                <a:gd name="T32" fmla="*/ 842971193 w 674"/>
                <a:gd name="T33" fmla="*/ 1726305446 h 687"/>
                <a:gd name="T34" fmla="*/ 937562785 w 674"/>
                <a:gd name="T35" fmla="*/ 1731345756 h 687"/>
                <a:gd name="T36" fmla="*/ 1126744301 w 674"/>
                <a:gd name="T37" fmla="*/ 1708665154 h 687"/>
                <a:gd name="T38" fmla="*/ 1304797198 w 674"/>
                <a:gd name="T39" fmla="*/ 1660781414 h 687"/>
                <a:gd name="T40" fmla="*/ 1463376680 w 674"/>
                <a:gd name="T41" fmla="*/ 1582657399 h 687"/>
                <a:gd name="T42" fmla="*/ 1602481080 w 674"/>
                <a:gd name="T43" fmla="*/ 1476810885 h 687"/>
                <a:gd name="T44" fmla="*/ 1716546087 w 674"/>
                <a:gd name="T45" fmla="*/ 1350803131 h 687"/>
                <a:gd name="T46" fmla="*/ 1800009060 w 674"/>
                <a:gd name="T47" fmla="*/ 1199593825 h 687"/>
                <a:gd name="T48" fmla="*/ 1855650486 w 674"/>
                <a:gd name="T49" fmla="*/ 1040823260 h 687"/>
                <a:gd name="T50" fmla="*/ 1875125569 w 674"/>
                <a:gd name="T51" fmla="*/ 861893042 h 687"/>
                <a:gd name="T52" fmla="*/ 1869561260 w 674"/>
                <a:gd name="T53" fmla="*/ 773686820 h 687"/>
                <a:gd name="T54" fmla="*/ 1830612762 w 674"/>
                <a:gd name="T55" fmla="*/ 609877533 h 687"/>
                <a:gd name="T56" fmla="*/ 1761060562 w 674"/>
                <a:gd name="T57" fmla="*/ 453627917 h 687"/>
                <a:gd name="T58" fmla="*/ 1660904661 w 674"/>
                <a:gd name="T59" fmla="*/ 315018593 h 687"/>
                <a:gd name="T60" fmla="*/ 1532928880 w 674"/>
                <a:gd name="T61" fmla="*/ 199091459 h 687"/>
                <a:gd name="T62" fmla="*/ 1379913707 w 674"/>
                <a:gd name="T63" fmla="*/ 105846514 h 687"/>
                <a:gd name="T64" fmla="*/ 1215771583 w 674"/>
                <a:gd name="T65" fmla="*/ 37801533 h 687"/>
                <a:gd name="T66" fmla="*/ 1032154377 w 674"/>
                <a:gd name="T67" fmla="*/ 5040310 h 687"/>
                <a:gd name="T68" fmla="*/ 937562785 w 674"/>
                <a:gd name="T69" fmla="*/ 0 h 68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4"/>
                <a:gd name="T106" fmla="*/ 0 h 687"/>
                <a:gd name="T107" fmla="*/ 674 w 674"/>
                <a:gd name="T108" fmla="*/ 687 h 68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4" h="687">
                  <a:moveTo>
                    <a:pt x="337" y="0"/>
                  </a:moveTo>
                  <a:lnTo>
                    <a:pt x="337" y="0"/>
                  </a:lnTo>
                  <a:lnTo>
                    <a:pt x="303" y="2"/>
                  </a:lnTo>
                  <a:lnTo>
                    <a:pt x="268" y="7"/>
                  </a:lnTo>
                  <a:lnTo>
                    <a:pt x="237" y="15"/>
                  </a:lnTo>
                  <a:lnTo>
                    <a:pt x="205" y="26"/>
                  </a:lnTo>
                  <a:lnTo>
                    <a:pt x="175" y="42"/>
                  </a:lnTo>
                  <a:lnTo>
                    <a:pt x="148" y="59"/>
                  </a:lnTo>
                  <a:lnTo>
                    <a:pt x="123" y="79"/>
                  </a:lnTo>
                  <a:lnTo>
                    <a:pt x="98" y="101"/>
                  </a:lnTo>
                  <a:lnTo>
                    <a:pt x="77" y="125"/>
                  </a:lnTo>
                  <a:lnTo>
                    <a:pt x="57" y="151"/>
                  </a:lnTo>
                  <a:lnTo>
                    <a:pt x="41" y="180"/>
                  </a:lnTo>
                  <a:lnTo>
                    <a:pt x="27" y="211"/>
                  </a:lnTo>
                  <a:lnTo>
                    <a:pt x="15" y="242"/>
                  </a:lnTo>
                  <a:lnTo>
                    <a:pt x="6" y="274"/>
                  </a:lnTo>
                  <a:lnTo>
                    <a:pt x="2" y="307"/>
                  </a:lnTo>
                  <a:lnTo>
                    <a:pt x="0" y="342"/>
                  </a:lnTo>
                  <a:lnTo>
                    <a:pt x="2" y="378"/>
                  </a:lnTo>
                  <a:lnTo>
                    <a:pt x="6" y="413"/>
                  </a:lnTo>
                  <a:lnTo>
                    <a:pt x="15" y="446"/>
                  </a:lnTo>
                  <a:lnTo>
                    <a:pt x="27" y="476"/>
                  </a:lnTo>
                  <a:lnTo>
                    <a:pt x="41" y="507"/>
                  </a:lnTo>
                  <a:lnTo>
                    <a:pt x="57" y="536"/>
                  </a:lnTo>
                  <a:lnTo>
                    <a:pt x="77" y="562"/>
                  </a:lnTo>
                  <a:lnTo>
                    <a:pt x="98" y="586"/>
                  </a:lnTo>
                  <a:lnTo>
                    <a:pt x="123" y="608"/>
                  </a:lnTo>
                  <a:lnTo>
                    <a:pt x="148" y="628"/>
                  </a:lnTo>
                  <a:lnTo>
                    <a:pt x="175" y="645"/>
                  </a:lnTo>
                  <a:lnTo>
                    <a:pt x="205" y="659"/>
                  </a:lnTo>
                  <a:lnTo>
                    <a:pt x="237" y="672"/>
                  </a:lnTo>
                  <a:lnTo>
                    <a:pt x="268" y="678"/>
                  </a:lnTo>
                  <a:lnTo>
                    <a:pt x="303" y="685"/>
                  </a:lnTo>
                  <a:lnTo>
                    <a:pt x="337" y="687"/>
                  </a:lnTo>
                  <a:lnTo>
                    <a:pt x="371" y="685"/>
                  </a:lnTo>
                  <a:lnTo>
                    <a:pt x="405" y="678"/>
                  </a:lnTo>
                  <a:lnTo>
                    <a:pt x="437" y="672"/>
                  </a:lnTo>
                  <a:lnTo>
                    <a:pt x="469" y="659"/>
                  </a:lnTo>
                  <a:lnTo>
                    <a:pt x="496" y="645"/>
                  </a:lnTo>
                  <a:lnTo>
                    <a:pt x="526" y="628"/>
                  </a:lnTo>
                  <a:lnTo>
                    <a:pt x="551" y="608"/>
                  </a:lnTo>
                  <a:lnTo>
                    <a:pt x="576" y="586"/>
                  </a:lnTo>
                  <a:lnTo>
                    <a:pt x="597" y="562"/>
                  </a:lnTo>
                  <a:lnTo>
                    <a:pt x="617" y="536"/>
                  </a:lnTo>
                  <a:lnTo>
                    <a:pt x="633" y="507"/>
                  </a:lnTo>
                  <a:lnTo>
                    <a:pt x="647" y="476"/>
                  </a:lnTo>
                  <a:lnTo>
                    <a:pt x="658" y="446"/>
                  </a:lnTo>
                  <a:lnTo>
                    <a:pt x="667" y="413"/>
                  </a:lnTo>
                  <a:lnTo>
                    <a:pt x="672" y="378"/>
                  </a:lnTo>
                  <a:lnTo>
                    <a:pt x="674" y="342"/>
                  </a:lnTo>
                  <a:lnTo>
                    <a:pt x="672" y="307"/>
                  </a:lnTo>
                  <a:lnTo>
                    <a:pt x="667" y="274"/>
                  </a:lnTo>
                  <a:lnTo>
                    <a:pt x="658" y="242"/>
                  </a:lnTo>
                  <a:lnTo>
                    <a:pt x="647" y="211"/>
                  </a:lnTo>
                  <a:lnTo>
                    <a:pt x="633" y="180"/>
                  </a:lnTo>
                  <a:lnTo>
                    <a:pt x="617" y="151"/>
                  </a:lnTo>
                  <a:lnTo>
                    <a:pt x="597" y="125"/>
                  </a:lnTo>
                  <a:lnTo>
                    <a:pt x="576" y="101"/>
                  </a:lnTo>
                  <a:lnTo>
                    <a:pt x="551" y="79"/>
                  </a:lnTo>
                  <a:lnTo>
                    <a:pt x="526" y="59"/>
                  </a:lnTo>
                  <a:lnTo>
                    <a:pt x="496" y="42"/>
                  </a:lnTo>
                  <a:lnTo>
                    <a:pt x="469" y="26"/>
                  </a:lnTo>
                  <a:lnTo>
                    <a:pt x="437" y="15"/>
                  </a:lnTo>
                  <a:lnTo>
                    <a:pt x="405" y="7"/>
                  </a:lnTo>
                  <a:lnTo>
                    <a:pt x="371" y="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B5703B92-AC1D-4136-B60E-20954B6137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732" y="3329119"/>
              <a:ext cx="1517656" cy="1471427"/>
            </a:xfrm>
            <a:custGeom>
              <a:avLst/>
              <a:gdLst>
                <a:gd name="T0" fmla="*/ 937562854 w 676"/>
                <a:gd name="T1" fmla="*/ 0 h 689"/>
                <a:gd name="T2" fmla="*/ 753945633 w 676"/>
                <a:gd name="T3" fmla="*/ 15120931 h 689"/>
                <a:gd name="T4" fmla="*/ 575891055 w 676"/>
                <a:gd name="T5" fmla="*/ 65524033 h 689"/>
                <a:gd name="T6" fmla="*/ 411748919 w 676"/>
                <a:gd name="T7" fmla="*/ 148688357 h 689"/>
                <a:gd name="T8" fmla="*/ 272644509 w 676"/>
                <a:gd name="T9" fmla="*/ 254534871 h 689"/>
                <a:gd name="T10" fmla="*/ 158579494 w 676"/>
                <a:gd name="T11" fmla="*/ 380542626 h 689"/>
                <a:gd name="T12" fmla="*/ 69552205 w 676"/>
                <a:gd name="T13" fmla="*/ 531751932 h 689"/>
                <a:gd name="T14" fmla="*/ 16692929 w 676"/>
                <a:gd name="T15" fmla="*/ 690522497 h 689"/>
                <a:gd name="T16" fmla="*/ 0 w 676"/>
                <a:gd name="T17" fmla="*/ 866933354 h 689"/>
                <a:gd name="T18" fmla="*/ 0 w 676"/>
                <a:gd name="T19" fmla="*/ 957658937 h 689"/>
                <a:gd name="T20" fmla="*/ 36166346 w 676"/>
                <a:gd name="T21" fmla="*/ 1129029484 h 689"/>
                <a:gd name="T22" fmla="*/ 114065015 w 676"/>
                <a:gd name="T23" fmla="*/ 1282758151 h 689"/>
                <a:gd name="T24" fmla="*/ 214220924 w 676"/>
                <a:gd name="T25" fmla="*/ 1421367475 h 689"/>
                <a:gd name="T26" fmla="*/ 342196714 w 676"/>
                <a:gd name="T27" fmla="*/ 1537294610 h 689"/>
                <a:gd name="T28" fmla="*/ 492429744 w 676"/>
                <a:gd name="T29" fmla="*/ 1630539555 h 689"/>
                <a:gd name="T30" fmla="*/ 659354034 w 676"/>
                <a:gd name="T31" fmla="*/ 1698584536 h 689"/>
                <a:gd name="T32" fmla="*/ 842971255 w 676"/>
                <a:gd name="T33" fmla="*/ 1731345759 h 689"/>
                <a:gd name="T34" fmla="*/ 937562854 w 676"/>
                <a:gd name="T35" fmla="*/ 1736386069 h 689"/>
                <a:gd name="T36" fmla="*/ 1126744384 w 676"/>
                <a:gd name="T37" fmla="*/ 1721265138 h 689"/>
                <a:gd name="T38" fmla="*/ 1304797294 w 676"/>
                <a:gd name="T39" fmla="*/ 1670862036 h 689"/>
                <a:gd name="T40" fmla="*/ 1468941098 w 676"/>
                <a:gd name="T41" fmla="*/ 1587697712 h 689"/>
                <a:gd name="T42" fmla="*/ 1608045508 w 676"/>
                <a:gd name="T43" fmla="*/ 1481851198 h 689"/>
                <a:gd name="T44" fmla="*/ 1722110523 w 676"/>
                <a:gd name="T45" fmla="*/ 1355843443 h 689"/>
                <a:gd name="T46" fmla="*/ 1811137812 w 676"/>
                <a:gd name="T47" fmla="*/ 1204634137 h 689"/>
                <a:gd name="T48" fmla="*/ 1863997088 w 676"/>
                <a:gd name="T49" fmla="*/ 1040823262 h 689"/>
                <a:gd name="T50" fmla="*/ 1880690017 w 676"/>
                <a:gd name="T51" fmla="*/ 866933354 h 689"/>
                <a:gd name="T52" fmla="*/ 1875125707 w 676"/>
                <a:gd name="T53" fmla="*/ 778727132 h 689"/>
                <a:gd name="T54" fmla="*/ 1844523671 w 676"/>
                <a:gd name="T55" fmla="*/ 607356585 h 689"/>
                <a:gd name="T56" fmla="*/ 1766625002 w 676"/>
                <a:gd name="T57" fmla="*/ 453627918 h 689"/>
                <a:gd name="T58" fmla="*/ 1666469093 w 676"/>
                <a:gd name="T59" fmla="*/ 315018593 h 689"/>
                <a:gd name="T60" fmla="*/ 1538493303 w 676"/>
                <a:gd name="T61" fmla="*/ 199091459 h 689"/>
                <a:gd name="T62" fmla="*/ 1388260274 w 676"/>
                <a:gd name="T63" fmla="*/ 105846514 h 689"/>
                <a:gd name="T64" fmla="*/ 1221335983 w 676"/>
                <a:gd name="T65" fmla="*/ 37801533 h 689"/>
                <a:gd name="T66" fmla="*/ 1037718763 w 676"/>
                <a:gd name="T67" fmla="*/ 5040310 h 689"/>
                <a:gd name="T68" fmla="*/ 937562854 w 676"/>
                <a:gd name="T69" fmla="*/ 0 h 68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6"/>
                <a:gd name="T106" fmla="*/ 0 h 689"/>
                <a:gd name="T107" fmla="*/ 676 w 676"/>
                <a:gd name="T108" fmla="*/ 689 h 68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6" h="689">
                  <a:moveTo>
                    <a:pt x="337" y="0"/>
                  </a:moveTo>
                  <a:lnTo>
                    <a:pt x="337" y="0"/>
                  </a:lnTo>
                  <a:lnTo>
                    <a:pt x="303" y="2"/>
                  </a:lnTo>
                  <a:lnTo>
                    <a:pt x="271" y="6"/>
                  </a:lnTo>
                  <a:lnTo>
                    <a:pt x="237" y="15"/>
                  </a:lnTo>
                  <a:lnTo>
                    <a:pt x="207" y="26"/>
                  </a:lnTo>
                  <a:lnTo>
                    <a:pt x="177" y="42"/>
                  </a:lnTo>
                  <a:lnTo>
                    <a:pt x="148" y="59"/>
                  </a:lnTo>
                  <a:lnTo>
                    <a:pt x="123" y="79"/>
                  </a:lnTo>
                  <a:lnTo>
                    <a:pt x="98" y="101"/>
                  </a:lnTo>
                  <a:lnTo>
                    <a:pt x="77" y="125"/>
                  </a:lnTo>
                  <a:lnTo>
                    <a:pt x="57" y="151"/>
                  </a:lnTo>
                  <a:lnTo>
                    <a:pt x="41" y="180"/>
                  </a:lnTo>
                  <a:lnTo>
                    <a:pt x="25" y="211"/>
                  </a:lnTo>
                  <a:lnTo>
                    <a:pt x="13" y="241"/>
                  </a:lnTo>
                  <a:lnTo>
                    <a:pt x="6" y="274"/>
                  </a:lnTo>
                  <a:lnTo>
                    <a:pt x="0" y="309"/>
                  </a:lnTo>
                  <a:lnTo>
                    <a:pt x="0" y="344"/>
                  </a:lnTo>
                  <a:lnTo>
                    <a:pt x="0" y="380"/>
                  </a:lnTo>
                  <a:lnTo>
                    <a:pt x="6" y="413"/>
                  </a:lnTo>
                  <a:lnTo>
                    <a:pt x="13" y="448"/>
                  </a:lnTo>
                  <a:lnTo>
                    <a:pt x="25" y="478"/>
                  </a:lnTo>
                  <a:lnTo>
                    <a:pt x="41" y="509"/>
                  </a:lnTo>
                  <a:lnTo>
                    <a:pt x="57" y="538"/>
                  </a:lnTo>
                  <a:lnTo>
                    <a:pt x="77" y="564"/>
                  </a:lnTo>
                  <a:lnTo>
                    <a:pt x="98" y="588"/>
                  </a:lnTo>
                  <a:lnTo>
                    <a:pt x="123" y="610"/>
                  </a:lnTo>
                  <a:lnTo>
                    <a:pt x="148" y="630"/>
                  </a:lnTo>
                  <a:lnTo>
                    <a:pt x="177" y="647"/>
                  </a:lnTo>
                  <a:lnTo>
                    <a:pt x="207" y="663"/>
                  </a:lnTo>
                  <a:lnTo>
                    <a:pt x="237" y="674"/>
                  </a:lnTo>
                  <a:lnTo>
                    <a:pt x="271" y="683"/>
                  </a:lnTo>
                  <a:lnTo>
                    <a:pt x="303" y="687"/>
                  </a:lnTo>
                  <a:lnTo>
                    <a:pt x="337" y="689"/>
                  </a:lnTo>
                  <a:lnTo>
                    <a:pt x="373" y="687"/>
                  </a:lnTo>
                  <a:lnTo>
                    <a:pt x="405" y="683"/>
                  </a:lnTo>
                  <a:lnTo>
                    <a:pt x="439" y="674"/>
                  </a:lnTo>
                  <a:lnTo>
                    <a:pt x="469" y="663"/>
                  </a:lnTo>
                  <a:lnTo>
                    <a:pt x="499" y="647"/>
                  </a:lnTo>
                  <a:lnTo>
                    <a:pt x="528" y="630"/>
                  </a:lnTo>
                  <a:lnTo>
                    <a:pt x="553" y="610"/>
                  </a:lnTo>
                  <a:lnTo>
                    <a:pt x="578" y="588"/>
                  </a:lnTo>
                  <a:lnTo>
                    <a:pt x="599" y="564"/>
                  </a:lnTo>
                  <a:lnTo>
                    <a:pt x="619" y="538"/>
                  </a:lnTo>
                  <a:lnTo>
                    <a:pt x="635" y="509"/>
                  </a:lnTo>
                  <a:lnTo>
                    <a:pt x="651" y="478"/>
                  </a:lnTo>
                  <a:lnTo>
                    <a:pt x="663" y="448"/>
                  </a:lnTo>
                  <a:lnTo>
                    <a:pt x="670" y="413"/>
                  </a:lnTo>
                  <a:lnTo>
                    <a:pt x="674" y="380"/>
                  </a:lnTo>
                  <a:lnTo>
                    <a:pt x="676" y="344"/>
                  </a:lnTo>
                  <a:lnTo>
                    <a:pt x="674" y="309"/>
                  </a:lnTo>
                  <a:lnTo>
                    <a:pt x="670" y="274"/>
                  </a:lnTo>
                  <a:lnTo>
                    <a:pt x="663" y="241"/>
                  </a:lnTo>
                  <a:lnTo>
                    <a:pt x="651" y="211"/>
                  </a:lnTo>
                  <a:lnTo>
                    <a:pt x="635" y="180"/>
                  </a:lnTo>
                  <a:lnTo>
                    <a:pt x="619" y="151"/>
                  </a:lnTo>
                  <a:lnTo>
                    <a:pt x="599" y="125"/>
                  </a:lnTo>
                  <a:lnTo>
                    <a:pt x="578" y="101"/>
                  </a:lnTo>
                  <a:lnTo>
                    <a:pt x="553" y="79"/>
                  </a:lnTo>
                  <a:lnTo>
                    <a:pt x="528" y="59"/>
                  </a:lnTo>
                  <a:lnTo>
                    <a:pt x="499" y="42"/>
                  </a:lnTo>
                  <a:lnTo>
                    <a:pt x="469" y="26"/>
                  </a:lnTo>
                  <a:lnTo>
                    <a:pt x="439" y="15"/>
                  </a:lnTo>
                  <a:lnTo>
                    <a:pt x="405" y="6"/>
                  </a:lnTo>
                  <a:lnTo>
                    <a:pt x="373" y="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B22918D9-C538-4E80-82D5-275264F00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8" y="3324848"/>
              <a:ext cx="1531127" cy="1475698"/>
            </a:xfrm>
            <a:custGeom>
              <a:avLst/>
              <a:gdLst>
                <a:gd name="T0" fmla="*/ 951473836 w 682"/>
                <a:gd name="T1" fmla="*/ 0 h 691"/>
                <a:gd name="T2" fmla="*/ 762292265 w 682"/>
                <a:gd name="T3" fmla="*/ 15120931 h 691"/>
                <a:gd name="T4" fmla="*/ 584237647 w 682"/>
                <a:gd name="T5" fmla="*/ 65524033 h 691"/>
                <a:gd name="T6" fmla="*/ 420095476 w 682"/>
                <a:gd name="T7" fmla="*/ 148688357 h 691"/>
                <a:gd name="T8" fmla="*/ 280991036 w 682"/>
                <a:gd name="T9" fmla="*/ 254534871 h 691"/>
                <a:gd name="T10" fmla="*/ 166925995 w 682"/>
                <a:gd name="T11" fmla="*/ 380542627 h 691"/>
                <a:gd name="T12" fmla="*/ 77898687 w 682"/>
                <a:gd name="T13" fmla="*/ 529232571 h 691"/>
                <a:gd name="T14" fmla="*/ 25039400 w 682"/>
                <a:gd name="T15" fmla="*/ 695562808 h 691"/>
                <a:gd name="T16" fmla="*/ 0 w 682"/>
                <a:gd name="T17" fmla="*/ 866933355 h 691"/>
                <a:gd name="T18" fmla="*/ 8346467 w 682"/>
                <a:gd name="T19" fmla="*/ 962699249 h 691"/>
                <a:gd name="T20" fmla="*/ 44512820 w 682"/>
                <a:gd name="T21" fmla="*/ 1126508537 h 691"/>
                <a:gd name="T22" fmla="*/ 122411507 w 682"/>
                <a:gd name="T23" fmla="*/ 1287798463 h 691"/>
                <a:gd name="T24" fmla="*/ 222567438 w 682"/>
                <a:gd name="T25" fmla="*/ 1426407787 h 691"/>
                <a:gd name="T26" fmla="*/ 350543256 w 682"/>
                <a:gd name="T27" fmla="*/ 1542334922 h 691"/>
                <a:gd name="T28" fmla="*/ 500776318 w 682"/>
                <a:gd name="T29" fmla="*/ 1635579867 h 691"/>
                <a:gd name="T30" fmla="*/ 673264956 w 682"/>
                <a:gd name="T31" fmla="*/ 1703624848 h 691"/>
                <a:gd name="T32" fmla="*/ 856882216 w 682"/>
                <a:gd name="T33" fmla="*/ 1736386071 h 691"/>
                <a:gd name="T34" fmla="*/ 951473836 w 682"/>
                <a:gd name="T35" fmla="*/ 1741426381 h 691"/>
                <a:gd name="T36" fmla="*/ 1140655408 w 682"/>
                <a:gd name="T37" fmla="*/ 1726305451 h 691"/>
                <a:gd name="T38" fmla="*/ 1318708357 w 682"/>
                <a:gd name="T39" fmla="*/ 1675902349 h 691"/>
                <a:gd name="T40" fmla="*/ 1477287886 w 682"/>
                <a:gd name="T41" fmla="*/ 1592738024 h 691"/>
                <a:gd name="T42" fmla="*/ 1624738792 w 682"/>
                <a:gd name="T43" fmla="*/ 1486891510 h 691"/>
                <a:gd name="T44" fmla="*/ 1738803832 w 682"/>
                <a:gd name="T45" fmla="*/ 1360883755 h 691"/>
                <a:gd name="T46" fmla="*/ 1827831141 w 682"/>
                <a:gd name="T47" fmla="*/ 1209674449 h 691"/>
                <a:gd name="T48" fmla="*/ 1877908273 w 682"/>
                <a:gd name="T49" fmla="*/ 1045863573 h 691"/>
                <a:gd name="T50" fmla="*/ 1897383361 w 682"/>
                <a:gd name="T51" fmla="*/ 866933355 h 691"/>
                <a:gd name="T52" fmla="*/ 1897383361 w 682"/>
                <a:gd name="T53" fmla="*/ 778727133 h 691"/>
                <a:gd name="T54" fmla="*/ 1858434852 w 682"/>
                <a:gd name="T55" fmla="*/ 612396896 h 691"/>
                <a:gd name="T56" fmla="*/ 1783318321 w 682"/>
                <a:gd name="T57" fmla="*/ 453627918 h 691"/>
                <a:gd name="T58" fmla="*/ 1680380235 w 682"/>
                <a:gd name="T59" fmla="*/ 315018594 h 691"/>
                <a:gd name="T60" fmla="*/ 1555186572 w 682"/>
                <a:gd name="T61" fmla="*/ 199091459 h 691"/>
                <a:gd name="T62" fmla="*/ 1402171354 w 682"/>
                <a:gd name="T63" fmla="*/ 103325565 h 691"/>
                <a:gd name="T64" fmla="*/ 1229682716 w 682"/>
                <a:gd name="T65" fmla="*/ 37801533 h 691"/>
                <a:gd name="T66" fmla="*/ 1046065456 w 682"/>
                <a:gd name="T67" fmla="*/ 0 h 691"/>
                <a:gd name="T68" fmla="*/ 951473836 w 682"/>
                <a:gd name="T69" fmla="*/ 0 h 6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2"/>
                <a:gd name="T106" fmla="*/ 0 h 691"/>
                <a:gd name="T107" fmla="*/ 682 w 682"/>
                <a:gd name="T108" fmla="*/ 691 h 69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2" h="691">
                  <a:moveTo>
                    <a:pt x="342" y="0"/>
                  </a:moveTo>
                  <a:lnTo>
                    <a:pt x="342" y="0"/>
                  </a:lnTo>
                  <a:lnTo>
                    <a:pt x="308" y="0"/>
                  </a:lnTo>
                  <a:lnTo>
                    <a:pt x="274" y="6"/>
                  </a:lnTo>
                  <a:lnTo>
                    <a:pt x="242" y="15"/>
                  </a:lnTo>
                  <a:lnTo>
                    <a:pt x="210" y="26"/>
                  </a:lnTo>
                  <a:lnTo>
                    <a:pt x="180" y="41"/>
                  </a:lnTo>
                  <a:lnTo>
                    <a:pt x="151" y="59"/>
                  </a:lnTo>
                  <a:lnTo>
                    <a:pt x="126" y="79"/>
                  </a:lnTo>
                  <a:lnTo>
                    <a:pt x="101" y="101"/>
                  </a:lnTo>
                  <a:lnTo>
                    <a:pt x="80" y="125"/>
                  </a:lnTo>
                  <a:lnTo>
                    <a:pt x="60" y="151"/>
                  </a:lnTo>
                  <a:lnTo>
                    <a:pt x="44" y="180"/>
                  </a:lnTo>
                  <a:lnTo>
                    <a:pt x="28" y="210"/>
                  </a:lnTo>
                  <a:lnTo>
                    <a:pt x="16" y="243"/>
                  </a:lnTo>
                  <a:lnTo>
                    <a:pt x="9" y="276"/>
                  </a:lnTo>
                  <a:lnTo>
                    <a:pt x="3" y="309"/>
                  </a:lnTo>
                  <a:lnTo>
                    <a:pt x="0" y="344"/>
                  </a:lnTo>
                  <a:lnTo>
                    <a:pt x="3" y="382"/>
                  </a:lnTo>
                  <a:lnTo>
                    <a:pt x="9" y="415"/>
                  </a:lnTo>
                  <a:lnTo>
                    <a:pt x="16" y="447"/>
                  </a:lnTo>
                  <a:lnTo>
                    <a:pt x="28" y="480"/>
                  </a:lnTo>
                  <a:lnTo>
                    <a:pt x="44" y="511"/>
                  </a:lnTo>
                  <a:lnTo>
                    <a:pt x="60" y="540"/>
                  </a:lnTo>
                  <a:lnTo>
                    <a:pt x="80" y="566"/>
                  </a:lnTo>
                  <a:lnTo>
                    <a:pt x="101" y="590"/>
                  </a:lnTo>
                  <a:lnTo>
                    <a:pt x="126" y="612"/>
                  </a:lnTo>
                  <a:lnTo>
                    <a:pt x="151" y="632"/>
                  </a:lnTo>
                  <a:lnTo>
                    <a:pt x="180" y="649"/>
                  </a:lnTo>
                  <a:lnTo>
                    <a:pt x="210" y="665"/>
                  </a:lnTo>
                  <a:lnTo>
                    <a:pt x="242" y="676"/>
                  </a:lnTo>
                  <a:lnTo>
                    <a:pt x="274" y="685"/>
                  </a:lnTo>
                  <a:lnTo>
                    <a:pt x="308" y="689"/>
                  </a:lnTo>
                  <a:lnTo>
                    <a:pt x="342" y="691"/>
                  </a:lnTo>
                  <a:lnTo>
                    <a:pt x="376" y="689"/>
                  </a:lnTo>
                  <a:lnTo>
                    <a:pt x="410" y="685"/>
                  </a:lnTo>
                  <a:lnTo>
                    <a:pt x="442" y="676"/>
                  </a:lnTo>
                  <a:lnTo>
                    <a:pt x="474" y="665"/>
                  </a:lnTo>
                  <a:lnTo>
                    <a:pt x="504" y="649"/>
                  </a:lnTo>
                  <a:lnTo>
                    <a:pt x="531" y="632"/>
                  </a:lnTo>
                  <a:lnTo>
                    <a:pt x="559" y="612"/>
                  </a:lnTo>
                  <a:lnTo>
                    <a:pt x="584" y="590"/>
                  </a:lnTo>
                  <a:lnTo>
                    <a:pt x="604" y="566"/>
                  </a:lnTo>
                  <a:lnTo>
                    <a:pt x="625" y="540"/>
                  </a:lnTo>
                  <a:lnTo>
                    <a:pt x="641" y="511"/>
                  </a:lnTo>
                  <a:lnTo>
                    <a:pt x="657" y="480"/>
                  </a:lnTo>
                  <a:lnTo>
                    <a:pt x="668" y="447"/>
                  </a:lnTo>
                  <a:lnTo>
                    <a:pt x="675" y="415"/>
                  </a:lnTo>
                  <a:lnTo>
                    <a:pt x="682" y="382"/>
                  </a:lnTo>
                  <a:lnTo>
                    <a:pt x="682" y="344"/>
                  </a:lnTo>
                  <a:lnTo>
                    <a:pt x="682" y="309"/>
                  </a:lnTo>
                  <a:lnTo>
                    <a:pt x="675" y="276"/>
                  </a:lnTo>
                  <a:lnTo>
                    <a:pt x="668" y="243"/>
                  </a:lnTo>
                  <a:lnTo>
                    <a:pt x="657" y="210"/>
                  </a:lnTo>
                  <a:lnTo>
                    <a:pt x="641" y="180"/>
                  </a:lnTo>
                  <a:lnTo>
                    <a:pt x="625" y="151"/>
                  </a:lnTo>
                  <a:lnTo>
                    <a:pt x="604" y="125"/>
                  </a:lnTo>
                  <a:lnTo>
                    <a:pt x="584" y="101"/>
                  </a:lnTo>
                  <a:lnTo>
                    <a:pt x="559" y="79"/>
                  </a:lnTo>
                  <a:lnTo>
                    <a:pt x="531" y="59"/>
                  </a:lnTo>
                  <a:lnTo>
                    <a:pt x="504" y="41"/>
                  </a:lnTo>
                  <a:lnTo>
                    <a:pt x="474" y="26"/>
                  </a:lnTo>
                  <a:lnTo>
                    <a:pt x="442" y="15"/>
                  </a:lnTo>
                  <a:lnTo>
                    <a:pt x="410" y="6"/>
                  </a:lnTo>
                  <a:lnTo>
                    <a:pt x="376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FEF5BFC-F43F-42CA-B3EF-8FDE4D1DC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7" y="3318442"/>
              <a:ext cx="1540107" cy="1486377"/>
            </a:xfrm>
            <a:custGeom>
              <a:avLst/>
              <a:gdLst>
                <a:gd name="T0" fmla="*/ 951473973 w 686"/>
                <a:gd name="T1" fmla="*/ 0 h 696"/>
                <a:gd name="T2" fmla="*/ 762292374 w 686"/>
                <a:gd name="T3" fmla="*/ 17640300 h 696"/>
                <a:gd name="T4" fmla="*/ 584237731 w 686"/>
                <a:gd name="T5" fmla="*/ 68043425 h 696"/>
                <a:gd name="T6" fmla="*/ 425659848 w 686"/>
                <a:gd name="T7" fmla="*/ 151209375 h 696"/>
                <a:gd name="T8" fmla="*/ 280991076 w 686"/>
                <a:gd name="T9" fmla="*/ 254534988 h 696"/>
                <a:gd name="T10" fmla="*/ 166926019 w 686"/>
                <a:gd name="T11" fmla="*/ 388104063 h 696"/>
                <a:gd name="T12" fmla="*/ 77898698 w 686"/>
                <a:gd name="T13" fmla="*/ 531752175 h 696"/>
                <a:gd name="T14" fmla="*/ 19475091 w 686"/>
                <a:gd name="T15" fmla="*/ 698084075 h 696"/>
                <a:gd name="T16" fmla="*/ 0 w 686"/>
                <a:gd name="T17" fmla="*/ 874495013 h 696"/>
                <a:gd name="T18" fmla="*/ 8346468 w 686"/>
                <a:gd name="T19" fmla="*/ 962699688 h 696"/>
                <a:gd name="T20" fmla="*/ 44512827 w 686"/>
                <a:gd name="T21" fmla="*/ 1134070313 h 696"/>
                <a:gd name="T22" fmla="*/ 114065057 w 686"/>
                <a:gd name="T23" fmla="*/ 1295360313 h 696"/>
                <a:gd name="T24" fmla="*/ 222567470 w 686"/>
                <a:gd name="T25" fmla="*/ 1433969700 h 696"/>
                <a:gd name="T26" fmla="*/ 350543306 w 686"/>
                <a:gd name="T27" fmla="*/ 1549896888 h 696"/>
                <a:gd name="T28" fmla="*/ 500776390 w 686"/>
                <a:gd name="T29" fmla="*/ 1643141875 h 696"/>
                <a:gd name="T30" fmla="*/ 673265053 w 686"/>
                <a:gd name="T31" fmla="*/ 1711186888 h 696"/>
                <a:gd name="T32" fmla="*/ 856882339 w 686"/>
                <a:gd name="T33" fmla="*/ 1748988438 h 696"/>
                <a:gd name="T34" fmla="*/ 951473973 w 686"/>
                <a:gd name="T35" fmla="*/ 1754028750 h 696"/>
                <a:gd name="T36" fmla="*/ 1149002039 w 686"/>
                <a:gd name="T37" fmla="*/ 1733867500 h 696"/>
                <a:gd name="T38" fmla="*/ 1327055014 w 686"/>
                <a:gd name="T39" fmla="*/ 1683464375 h 696"/>
                <a:gd name="T40" fmla="*/ 1485634565 w 686"/>
                <a:gd name="T41" fmla="*/ 1600300013 h 696"/>
                <a:gd name="T42" fmla="*/ 1630303337 w 686"/>
                <a:gd name="T43" fmla="*/ 1494453450 h 696"/>
                <a:gd name="T44" fmla="*/ 1744368394 w 686"/>
                <a:gd name="T45" fmla="*/ 1368445638 h 696"/>
                <a:gd name="T46" fmla="*/ 1833395715 w 686"/>
                <a:gd name="T47" fmla="*/ 1217234675 h 696"/>
                <a:gd name="T48" fmla="*/ 1889037166 w 686"/>
                <a:gd name="T49" fmla="*/ 1053425313 h 696"/>
                <a:gd name="T50" fmla="*/ 1908512257 w 686"/>
                <a:gd name="T51" fmla="*/ 874495013 h 696"/>
                <a:gd name="T52" fmla="*/ 1902947945 w 686"/>
                <a:gd name="T53" fmla="*/ 786288750 h 696"/>
                <a:gd name="T54" fmla="*/ 1863999430 w 686"/>
                <a:gd name="T55" fmla="*/ 614918125 h 696"/>
                <a:gd name="T56" fmla="*/ 1788882889 w 686"/>
                <a:gd name="T57" fmla="*/ 461187800 h 696"/>
                <a:gd name="T58" fmla="*/ 1685944788 w 686"/>
                <a:gd name="T59" fmla="*/ 317539688 h 696"/>
                <a:gd name="T60" fmla="*/ 1560751107 w 686"/>
                <a:gd name="T61" fmla="*/ 199093138 h 696"/>
                <a:gd name="T62" fmla="*/ 1407735868 w 686"/>
                <a:gd name="T63" fmla="*/ 105846563 h 696"/>
                <a:gd name="T64" fmla="*/ 1238029360 w 686"/>
                <a:gd name="T65" fmla="*/ 40322500 h 696"/>
                <a:gd name="T66" fmla="*/ 1054412074 w 686"/>
                <a:gd name="T67" fmla="*/ 0 h 696"/>
                <a:gd name="T68" fmla="*/ 951473973 w 686"/>
                <a:gd name="T69" fmla="*/ 0 h 6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6"/>
                <a:gd name="T106" fmla="*/ 0 h 696"/>
                <a:gd name="T107" fmla="*/ 686 w 686"/>
                <a:gd name="T108" fmla="*/ 696 h 6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6" h="696">
                  <a:moveTo>
                    <a:pt x="342" y="0"/>
                  </a:moveTo>
                  <a:lnTo>
                    <a:pt x="342" y="0"/>
                  </a:lnTo>
                  <a:lnTo>
                    <a:pt x="308" y="0"/>
                  </a:lnTo>
                  <a:lnTo>
                    <a:pt x="274" y="7"/>
                  </a:lnTo>
                  <a:lnTo>
                    <a:pt x="242" y="16"/>
                  </a:lnTo>
                  <a:lnTo>
                    <a:pt x="210" y="27"/>
                  </a:lnTo>
                  <a:lnTo>
                    <a:pt x="180" y="42"/>
                  </a:lnTo>
                  <a:lnTo>
                    <a:pt x="153" y="60"/>
                  </a:lnTo>
                  <a:lnTo>
                    <a:pt x="126" y="79"/>
                  </a:lnTo>
                  <a:lnTo>
                    <a:pt x="101" y="101"/>
                  </a:lnTo>
                  <a:lnTo>
                    <a:pt x="80" y="126"/>
                  </a:lnTo>
                  <a:lnTo>
                    <a:pt x="60" y="154"/>
                  </a:lnTo>
                  <a:lnTo>
                    <a:pt x="41" y="183"/>
                  </a:lnTo>
                  <a:lnTo>
                    <a:pt x="28" y="211"/>
                  </a:lnTo>
                  <a:lnTo>
                    <a:pt x="16" y="244"/>
                  </a:lnTo>
                  <a:lnTo>
                    <a:pt x="7" y="277"/>
                  </a:lnTo>
                  <a:lnTo>
                    <a:pt x="3" y="312"/>
                  </a:lnTo>
                  <a:lnTo>
                    <a:pt x="0" y="347"/>
                  </a:lnTo>
                  <a:lnTo>
                    <a:pt x="3" y="382"/>
                  </a:lnTo>
                  <a:lnTo>
                    <a:pt x="7" y="418"/>
                  </a:lnTo>
                  <a:lnTo>
                    <a:pt x="16" y="450"/>
                  </a:lnTo>
                  <a:lnTo>
                    <a:pt x="28" y="483"/>
                  </a:lnTo>
                  <a:lnTo>
                    <a:pt x="41" y="514"/>
                  </a:lnTo>
                  <a:lnTo>
                    <a:pt x="60" y="543"/>
                  </a:lnTo>
                  <a:lnTo>
                    <a:pt x="80" y="569"/>
                  </a:lnTo>
                  <a:lnTo>
                    <a:pt x="101" y="593"/>
                  </a:lnTo>
                  <a:lnTo>
                    <a:pt x="126" y="615"/>
                  </a:lnTo>
                  <a:lnTo>
                    <a:pt x="153" y="635"/>
                  </a:lnTo>
                  <a:lnTo>
                    <a:pt x="180" y="652"/>
                  </a:lnTo>
                  <a:lnTo>
                    <a:pt x="210" y="668"/>
                  </a:lnTo>
                  <a:lnTo>
                    <a:pt x="242" y="679"/>
                  </a:lnTo>
                  <a:lnTo>
                    <a:pt x="274" y="688"/>
                  </a:lnTo>
                  <a:lnTo>
                    <a:pt x="308" y="694"/>
                  </a:lnTo>
                  <a:lnTo>
                    <a:pt x="342" y="696"/>
                  </a:lnTo>
                  <a:lnTo>
                    <a:pt x="379" y="694"/>
                  </a:lnTo>
                  <a:lnTo>
                    <a:pt x="413" y="688"/>
                  </a:lnTo>
                  <a:lnTo>
                    <a:pt x="445" y="679"/>
                  </a:lnTo>
                  <a:lnTo>
                    <a:pt x="477" y="668"/>
                  </a:lnTo>
                  <a:lnTo>
                    <a:pt x="506" y="652"/>
                  </a:lnTo>
                  <a:lnTo>
                    <a:pt x="534" y="635"/>
                  </a:lnTo>
                  <a:lnTo>
                    <a:pt x="561" y="615"/>
                  </a:lnTo>
                  <a:lnTo>
                    <a:pt x="586" y="593"/>
                  </a:lnTo>
                  <a:lnTo>
                    <a:pt x="606" y="569"/>
                  </a:lnTo>
                  <a:lnTo>
                    <a:pt x="627" y="543"/>
                  </a:lnTo>
                  <a:lnTo>
                    <a:pt x="643" y="514"/>
                  </a:lnTo>
                  <a:lnTo>
                    <a:pt x="659" y="483"/>
                  </a:lnTo>
                  <a:lnTo>
                    <a:pt x="670" y="450"/>
                  </a:lnTo>
                  <a:lnTo>
                    <a:pt x="679" y="418"/>
                  </a:lnTo>
                  <a:lnTo>
                    <a:pt x="684" y="382"/>
                  </a:lnTo>
                  <a:lnTo>
                    <a:pt x="686" y="347"/>
                  </a:lnTo>
                  <a:lnTo>
                    <a:pt x="684" y="312"/>
                  </a:lnTo>
                  <a:lnTo>
                    <a:pt x="679" y="277"/>
                  </a:lnTo>
                  <a:lnTo>
                    <a:pt x="670" y="244"/>
                  </a:lnTo>
                  <a:lnTo>
                    <a:pt x="659" y="211"/>
                  </a:lnTo>
                  <a:lnTo>
                    <a:pt x="643" y="183"/>
                  </a:lnTo>
                  <a:lnTo>
                    <a:pt x="627" y="154"/>
                  </a:lnTo>
                  <a:lnTo>
                    <a:pt x="606" y="126"/>
                  </a:lnTo>
                  <a:lnTo>
                    <a:pt x="586" y="101"/>
                  </a:lnTo>
                  <a:lnTo>
                    <a:pt x="561" y="79"/>
                  </a:lnTo>
                  <a:lnTo>
                    <a:pt x="534" y="60"/>
                  </a:lnTo>
                  <a:lnTo>
                    <a:pt x="506" y="42"/>
                  </a:lnTo>
                  <a:lnTo>
                    <a:pt x="477" y="27"/>
                  </a:lnTo>
                  <a:lnTo>
                    <a:pt x="445" y="16"/>
                  </a:lnTo>
                  <a:lnTo>
                    <a:pt x="413" y="7"/>
                  </a:lnTo>
                  <a:lnTo>
                    <a:pt x="379" y="0"/>
                  </a:lnTo>
                  <a:lnTo>
                    <a:pt x="342" y="0"/>
                  </a:lnTo>
                  <a:close/>
                </a:path>
              </a:pathLst>
            </a:custGeom>
            <a:solidFill>
              <a:srgbClr val="FFC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280FA96A-7818-46C5-9BB9-101DFC202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7" y="3309900"/>
              <a:ext cx="1544597" cy="1494919"/>
            </a:xfrm>
            <a:custGeom>
              <a:avLst/>
              <a:gdLst>
                <a:gd name="T0" fmla="*/ 957038353 w 688"/>
                <a:gd name="T1" fmla="*/ 0 h 700"/>
                <a:gd name="T2" fmla="*/ 767856741 w 688"/>
                <a:gd name="T3" fmla="*/ 22682200 h 700"/>
                <a:gd name="T4" fmla="*/ 584237773 w 688"/>
                <a:gd name="T5" fmla="*/ 73083738 h 700"/>
                <a:gd name="T6" fmla="*/ 425659878 w 688"/>
                <a:gd name="T7" fmla="*/ 156249688 h 700"/>
                <a:gd name="T8" fmla="*/ 280991096 w 688"/>
                <a:gd name="T9" fmla="*/ 259575300 h 700"/>
                <a:gd name="T10" fmla="*/ 166926031 w 688"/>
                <a:gd name="T11" fmla="*/ 393144375 h 700"/>
                <a:gd name="T12" fmla="*/ 77898703 w 688"/>
                <a:gd name="T13" fmla="*/ 541832800 h 700"/>
                <a:gd name="T14" fmla="*/ 19475093 w 688"/>
                <a:gd name="T15" fmla="*/ 708164700 h 700"/>
                <a:gd name="T16" fmla="*/ 0 w 688"/>
                <a:gd name="T17" fmla="*/ 884574050 h 700"/>
                <a:gd name="T18" fmla="*/ 8346468 w 688"/>
                <a:gd name="T19" fmla="*/ 972780313 h 700"/>
                <a:gd name="T20" fmla="*/ 44512830 w 688"/>
                <a:gd name="T21" fmla="*/ 1144150938 h 700"/>
                <a:gd name="T22" fmla="*/ 114065065 w 688"/>
                <a:gd name="T23" fmla="*/ 1300400625 h 700"/>
                <a:gd name="T24" fmla="*/ 222567485 w 688"/>
                <a:gd name="T25" fmla="*/ 1444050325 h 700"/>
                <a:gd name="T26" fmla="*/ 350543331 w 688"/>
                <a:gd name="T27" fmla="*/ 1559977513 h 700"/>
                <a:gd name="T28" fmla="*/ 500776425 w 688"/>
                <a:gd name="T29" fmla="*/ 1660783763 h 700"/>
                <a:gd name="T30" fmla="*/ 673265101 w 688"/>
                <a:gd name="T31" fmla="*/ 1726307825 h 700"/>
                <a:gd name="T32" fmla="*/ 862446713 w 688"/>
                <a:gd name="T33" fmla="*/ 1759069063 h 700"/>
                <a:gd name="T34" fmla="*/ 957038353 w 688"/>
                <a:gd name="T35" fmla="*/ 1764109375 h 700"/>
                <a:gd name="T36" fmla="*/ 1149002121 w 688"/>
                <a:gd name="T37" fmla="*/ 1748988438 h 700"/>
                <a:gd name="T38" fmla="*/ 1332619421 w 688"/>
                <a:gd name="T39" fmla="*/ 1693545000 h 700"/>
                <a:gd name="T40" fmla="*/ 1491198983 w 688"/>
                <a:gd name="T41" fmla="*/ 1615420950 h 700"/>
                <a:gd name="T42" fmla="*/ 1635867765 w 688"/>
                <a:gd name="T43" fmla="*/ 1504534075 h 700"/>
                <a:gd name="T44" fmla="*/ 1749932830 w 688"/>
                <a:gd name="T45" fmla="*/ 1378526263 h 700"/>
                <a:gd name="T46" fmla="*/ 1838960158 w 688"/>
                <a:gd name="T47" fmla="*/ 1227315300 h 700"/>
                <a:gd name="T48" fmla="*/ 1897383768 w 688"/>
                <a:gd name="T49" fmla="*/ 1063505938 h 700"/>
                <a:gd name="T50" fmla="*/ 1914076705 w 688"/>
                <a:gd name="T51" fmla="*/ 884574050 h 700"/>
                <a:gd name="T52" fmla="*/ 1908512393 w 688"/>
                <a:gd name="T53" fmla="*/ 791329063 h 700"/>
                <a:gd name="T54" fmla="*/ 1872346031 w 688"/>
                <a:gd name="T55" fmla="*/ 619958438 h 700"/>
                <a:gd name="T56" fmla="*/ 1800011640 w 688"/>
                <a:gd name="T57" fmla="*/ 463708750 h 700"/>
                <a:gd name="T58" fmla="*/ 1694291376 w 688"/>
                <a:gd name="T59" fmla="*/ 320059050 h 700"/>
                <a:gd name="T60" fmla="*/ 1566315530 w 688"/>
                <a:gd name="T61" fmla="*/ 204133450 h 700"/>
                <a:gd name="T62" fmla="*/ 1413300280 w 688"/>
                <a:gd name="T63" fmla="*/ 110886875 h 700"/>
                <a:gd name="T64" fmla="*/ 1243593761 w 688"/>
                <a:gd name="T65" fmla="*/ 45362813 h 700"/>
                <a:gd name="T66" fmla="*/ 1054412149 w 688"/>
                <a:gd name="T67" fmla="*/ 5040313 h 700"/>
                <a:gd name="T68" fmla="*/ 957038353 w 688"/>
                <a:gd name="T69" fmla="*/ 0 h 70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8"/>
                <a:gd name="T106" fmla="*/ 0 h 700"/>
                <a:gd name="T107" fmla="*/ 688 w 688"/>
                <a:gd name="T108" fmla="*/ 700 h 70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8" h="700">
                  <a:moveTo>
                    <a:pt x="344" y="0"/>
                  </a:moveTo>
                  <a:lnTo>
                    <a:pt x="344" y="0"/>
                  </a:lnTo>
                  <a:lnTo>
                    <a:pt x="310" y="2"/>
                  </a:lnTo>
                  <a:lnTo>
                    <a:pt x="276" y="9"/>
                  </a:lnTo>
                  <a:lnTo>
                    <a:pt x="242" y="18"/>
                  </a:lnTo>
                  <a:lnTo>
                    <a:pt x="210" y="29"/>
                  </a:lnTo>
                  <a:lnTo>
                    <a:pt x="180" y="44"/>
                  </a:lnTo>
                  <a:lnTo>
                    <a:pt x="153" y="62"/>
                  </a:lnTo>
                  <a:lnTo>
                    <a:pt x="126" y="81"/>
                  </a:lnTo>
                  <a:lnTo>
                    <a:pt x="101" y="103"/>
                  </a:lnTo>
                  <a:lnTo>
                    <a:pt x="80" y="127"/>
                  </a:lnTo>
                  <a:lnTo>
                    <a:pt x="60" y="156"/>
                  </a:lnTo>
                  <a:lnTo>
                    <a:pt x="41" y="184"/>
                  </a:lnTo>
                  <a:lnTo>
                    <a:pt x="28" y="215"/>
                  </a:lnTo>
                  <a:lnTo>
                    <a:pt x="16" y="246"/>
                  </a:lnTo>
                  <a:lnTo>
                    <a:pt x="7" y="281"/>
                  </a:lnTo>
                  <a:lnTo>
                    <a:pt x="3" y="314"/>
                  </a:lnTo>
                  <a:lnTo>
                    <a:pt x="0" y="351"/>
                  </a:lnTo>
                  <a:lnTo>
                    <a:pt x="3" y="386"/>
                  </a:lnTo>
                  <a:lnTo>
                    <a:pt x="7" y="422"/>
                  </a:lnTo>
                  <a:lnTo>
                    <a:pt x="16" y="454"/>
                  </a:lnTo>
                  <a:lnTo>
                    <a:pt x="28" y="487"/>
                  </a:lnTo>
                  <a:lnTo>
                    <a:pt x="41" y="516"/>
                  </a:lnTo>
                  <a:lnTo>
                    <a:pt x="60" y="547"/>
                  </a:lnTo>
                  <a:lnTo>
                    <a:pt x="80" y="573"/>
                  </a:lnTo>
                  <a:lnTo>
                    <a:pt x="101" y="597"/>
                  </a:lnTo>
                  <a:lnTo>
                    <a:pt x="126" y="619"/>
                  </a:lnTo>
                  <a:lnTo>
                    <a:pt x="153" y="641"/>
                  </a:lnTo>
                  <a:lnTo>
                    <a:pt x="180" y="659"/>
                  </a:lnTo>
                  <a:lnTo>
                    <a:pt x="210" y="672"/>
                  </a:lnTo>
                  <a:lnTo>
                    <a:pt x="242" y="685"/>
                  </a:lnTo>
                  <a:lnTo>
                    <a:pt x="276" y="694"/>
                  </a:lnTo>
                  <a:lnTo>
                    <a:pt x="310" y="698"/>
                  </a:lnTo>
                  <a:lnTo>
                    <a:pt x="344" y="700"/>
                  </a:lnTo>
                  <a:lnTo>
                    <a:pt x="379" y="698"/>
                  </a:lnTo>
                  <a:lnTo>
                    <a:pt x="413" y="694"/>
                  </a:lnTo>
                  <a:lnTo>
                    <a:pt x="447" y="685"/>
                  </a:lnTo>
                  <a:lnTo>
                    <a:pt x="479" y="672"/>
                  </a:lnTo>
                  <a:lnTo>
                    <a:pt x="508" y="659"/>
                  </a:lnTo>
                  <a:lnTo>
                    <a:pt x="536" y="641"/>
                  </a:lnTo>
                  <a:lnTo>
                    <a:pt x="563" y="619"/>
                  </a:lnTo>
                  <a:lnTo>
                    <a:pt x="588" y="597"/>
                  </a:lnTo>
                  <a:lnTo>
                    <a:pt x="609" y="573"/>
                  </a:lnTo>
                  <a:lnTo>
                    <a:pt x="629" y="547"/>
                  </a:lnTo>
                  <a:lnTo>
                    <a:pt x="647" y="516"/>
                  </a:lnTo>
                  <a:lnTo>
                    <a:pt x="661" y="487"/>
                  </a:lnTo>
                  <a:lnTo>
                    <a:pt x="673" y="454"/>
                  </a:lnTo>
                  <a:lnTo>
                    <a:pt x="682" y="422"/>
                  </a:lnTo>
                  <a:lnTo>
                    <a:pt x="686" y="386"/>
                  </a:lnTo>
                  <a:lnTo>
                    <a:pt x="688" y="351"/>
                  </a:lnTo>
                  <a:lnTo>
                    <a:pt x="686" y="314"/>
                  </a:lnTo>
                  <a:lnTo>
                    <a:pt x="682" y="281"/>
                  </a:lnTo>
                  <a:lnTo>
                    <a:pt x="673" y="246"/>
                  </a:lnTo>
                  <a:lnTo>
                    <a:pt x="661" y="215"/>
                  </a:lnTo>
                  <a:lnTo>
                    <a:pt x="647" y="184"/>
                  </a:lnTo>
                  <a:lnTo>
                    <a:pt x="629" y="156"/>
                  </a:lnTo>
                  <a:lnTo>
                    <a:pt x="609" y="127"/>
                  </a:lnTo>
                  <a:lnTo>
                    <a:pt x="588" y="103"/>
                  </a:lnTo>
                  <a:lnTo>
                    <a:pt x="563" y="81"/>
                  </a:lnTo>
                  <a:lnTo>
                    <a:pt x="536" y="62"/>
                  </a:lnTo>
                  <a:lnTo>
                    <a:pt x="508" y="44"/>
                  </a:lnTo>
                  <a:lnTo>
                    <a:pt x="479" y="29"/>
                  </a:lnTo>
                  <a:lnTo>
                    <a:pt x="447" y="18"/>
                  </a:lnTo>
                  <a:lnTo>
                    <a:pt x="413" y="9"/>
                  </a:lnTo>
                  <a:lnTo>
                    <a:pt x="379" y="2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AD079A70-4BC5-43C0-9158-01F0A6A20A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8" y="3305628"/>
              <a:ext cx="1551333" cy="1499190"/>
            </a:xfrm>
            <a:custGeom>
              <a:avLst/>
              <a:gdLst>
                <a:gd name="T0" fmla="*/ 957038454 w 691"/>
                <a:gd name="T1" fmla="*/ 0 h 702"/>
                <a:gd name="T2" fmla="*/ 767856822 w 691"/>
                <a:gd name="T3" fmla="*/ 15120938 h 702"/>
                <a:gd name="T4" fmla="*/ 589802147 w 691"/>
                <a:gd name="T5" fmla="*/ 70564375 h 702"/>
                <a:gd name="T6" fmla="*/ 425659923 w 691"/>
                <a:gd name="T7" fmla="*/ 153728738 h 702"/>
                <a:gd name="T8" fmla="*/ 280991126 w 691"/>
                <a:gd name="T9" fmla="*/ 259575300 h 702"/>
                <a:gd name="T10" fmla="*/ 166926049 w 691"/>
                <a:gd name="T11" fmla="*/ 393144375 h 702"/>
                <a:gd name="T12" fmla="*/ 77898712 w 691"/>
                <a:gd name="T13" fmla="*/ 541832800 h 702"/>
                <a:gd name="T14" fmla="*/ 19475095 w 691"/>
                <a:gd name="T15" fmla="*/ 708164700 h 702"/>
                <a:gd name="T16" fmla="*/ 0 w 691"/>
                <a:gd name="T17" fmla="*/ 884575638 h 702"/>
                <a:gd name="T18" fmla="*/ 8346469 w 691"/>
                <a:gd name="T19" fmla="*/ 977820625 h 702"/>
                <a:gd name="T20" fmla="*/ 44512835 w 691"/>
                <a:gd name="T21" fmla="*/ 1149191250 h 702"/>
                <a:gd name="T22" fmla="*/ 114065077 w 691"/>
                <a:gd name="T23" fmla="*/ 1305440938 h 702"/>
                <a:gd name="T24" fmla="*/ 222567509 w 691"/>
                <a:gd name="T25" fmla="*/ 1449090638 h 702"/>
                <a:gd name="T26" fmla="*/ 350543368 w 691"/>
                <a:gd name="T27" fmla="*/ 1570058138 h 702"/>
                <a:gd name="T28" fmla="*/ 500776478 w 691"/>
                <a:gd name="T29" fmla="*/ 1665824075 h 702"/>
                <a:gd name="T30" fmla="*/ 673265172 w 691"/>
                <a:gd name="T31" fmla="*/ 1731348138 h 702"/>
                <a:gd name="T32" fmla="*/ 862446804 w 691"/>
                <a:gd name="T33" fmla="*/ 1764109375 h 702"/>
                <a:gd name="T34" fmla="*/ 957038454 w 691"/>
                <a:gd name="T35" fmla="*/ 1769149688 h 702"/>
                <a:gd name="T36" fmla="*/ 1154566555 w 691"/>
                <a:gd name="T37" fmla="*/ 1754028750 h 702"/>
                <a:gd name="T38" fmla="*/ 1332621230 w 691"/>
                <a:gd name="T39" fmla="*/ 1703625625 h 702"/>
                <a:gd name="T40" fmla="*/ 1496763454 w 691"/>
                <a:gd name="T41" fmla="*/ 1620461263 h 702"/>
                <a:gd name="T42" fmla="*/ 1641432251 w 691"/>
                <a:gd name="T43" fmla="*/ 1509574388 h 702"/>
                <a:gd name="T44" fmla="*/ 1758279485 w 691"/>
                <a:gd name="T45" fmla="*/ 1383566575 h 702"/>
                <a:gd name="T46" fmla="*/ 1844524666 w 691"/>
                <a:gd name="T47" fmla="*/ 1227315300 h 702"/>
                <a:gd name="T48" fmla="*/ 1902948282 w 691"/>
                <a:gd name="T49" fmla="*/ 1060984988 h 702"/>
                <a:gd name="T50" fmla="*/ 1922423377 w 691"/>
                <a:gd name="T51" fmla="*/ 884575638 h 702"/>
                <a:gd name="T52" fmla="*/ 1914076908 w 691"/>
                <a:gd name="T53" fmla="*/ 796369375 h 702"/>
                <a:gd name="T54" fmla="*/ 1877910543 w 691"/>
                <a:gd name="T55" fmla="*/ 624998750 h 702"/>
                <a:gd name="T56" fmla="*/ 1808358300 w 691"/>
                <a:gd name="T57" fmla="*/ 463708750 h 702"/>
                <a:gd name="T58" fmla="*/ 1699855868 w 691"/>
                <a:gd name="T59" fmla="*/ 325100950 h 702"/>
                <a:gd name="T60" fmla="*/ 1571880009 w 691"/>
                <a:gd name="T61" fmla="*/ 204133450 h 702"/>
                <a:gd name="T62" fmla="*/ 1421646899 w 691"/>
                <a:gd name="T63" fmla="*/ 110886875 h 702"/>
                <a:gd name="T64" fmla="*/ 1243593892 w 691"/>
                <a:gd name="T65" fmla="*/ 37801550 h 702"/>
                <a:gd name="T66" fmla="*/ 1059976573 w 691"/>
                <a:gd name="T67" fmla="*/ 5040313 h 702"/>
                <a:gd name="T68" fmla="*/ 957038454 w 691"/>
                <a:gd name="T69" fmla="*/ 0 h 7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1"/>
                <a:gd name="T106" fmla="*/ 0 h 702"/>
                <a:gd name="T107" fmla="*/ 691 w 691"/>
                <a:gd name="T108" fmla="*/ 702 h 7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1" h="702">
                  <a:moveTo>
                    <a:pt x="344" y="0"/>
                  </a:moveTo>
                  <a:lnTo>
                    <a:pt x="344" y="0"/>
                  </a:lnTo>
                  <a:lnTo>
                    <a:pt x="310" y="2"/>
                  </a:lnTo>
                  <a:lnTo>
                    <a:pt x="276" y="6"/>
                  </a:lnTo>
                  <a:lnTo>
                    <a:pt x="242" y="15"/>
                  </a:lnTo>
                  <a:lnTo>
                    <a:pt x="212" y="28"/>
                  </a:lnTo>
                  <a:lnTo>
                    <a:pt x="180" y="44"/>
                  </a:lnTo>
                  <a:lnTo>
                    <a:pt x="153" y="61"/>
                  </a:lnTo>
                  <a:lnTo>
                    <a:pt x="126" y="81"/>
                  </a:lnTo>
                  <a:lnTo>
                    <a:pt x="101" y="103"/>
                  </a:lnTo>
                  <a:lnTo>
                    <a:pt x="80" y="129"/>
                  </a:lnTo>
                  <a:lnTo>
                    <a:pt x="60" y="156"/>
                  </a:lnTo>
                  <a:lnTo>
                    <a:pt x="41" y="184"/>
                  </a:lnTo>
                  <a:lnTo>
                    <a:pt x="28" y="215"/>
                  </a:lnTo>
                  <a:lnTo>
                    <a:pt x="16" y="248"/>
                  </a:lnTo>
                  <a:lnTo>
                    <a:pt x="7" y="281"/>
                  </a:lnTo>
                  <a:lnTo>
                    <a:pt x="3" y="316"/>
                  </a:lnTo>
                  <a:lnTo>
                    <a:pt x="0" y="351"/>
                  </a:lnTo>
                  <a:lnTo>
                    <a:pt x="3" y="388"/>
                  </a:lnTo>
                  <a:lnTo>
                    <a:pt x="7" y="421"/>
                  </a:lnTo>
                  <a:lnTo>
                    <a:pt x="16" y="456"/>
                  </a:lnTo>
                  <a:lnTo>
                    <a:pt x="28" y="487"/>
                  </a:lnTo>
                  <a:lnTo>
                    <a:pt x="41" y="518"/>
                  </a:lnTo>
                  <a:lnTo>
                    <a:pt x="60" y="549"/>
                  </a:lnTo>
                  <a:lnTo>
                    <a:pt x="80" y="575"/>
                  </a:lnTo>
                  <a:lnTo>
                    <a:pt x="101" y="599"/>
                  </a:lnTo>
                  <a:lnTo>
                    <a:pt x="126" y="623"/>
                  </a:lnTo>
                  <a:lnTo>
                    <a:pt x="153" y="643"/>
                  </a:lnTo>
                  <a:lnTo>
                    <a:pt x="180" y="661"/>
                  </a:lnTo>
                  <a:lnTo>
                    <a:pt x="212" y="676"/>
                  </a:lnTo>
                  <a:lnTo>
                    <a:pt x="242" y="687"/>
                  </a:lnTo>
                  <a:lnTo>
                    <a:pt x="276" y="696"/>
                  </a:lnTo>
                  <a:lnTo>
                    <a:pt x="310" y="700"/>
                  </a:lnTo>
                  <a:lnTo>
                    <a:pt x="344" y="702"/>
                  </a:lnTo>
                  <a:lnTo>
                    <a:pt x="381" y="700"/>
                  </a:lnTo>
                  <a:lnTo>
                    <a:pt x="415" y="696"/>
                  </a:lnTo>
                  <a:lnTo>
                    <a:pt x="447" y="687"/>
                  </a:lnTo>
                  <a:lnTo>
                    <a:pt x="479" y="676"/>
                  </a:lnTo>
                  <a:lnTo>
                    <a:pt x="511" y="661"/>
                  </a:lnTo>
                  <a:lnTo>
                    <a:pt x="538" y="643"/>
                  </a:lnTo>
                  <a:lnTo>
                    <a:pt x="565" y="623"/>
                  </a:lnTo>
                  <a:lnTo>
                    <a:pt x="590" y="599"/>
                  </a:lnTo>
                  <a:lnTo>
                    <a:pt x="611" y="575"/>
                  </a:lnTo>
                  <a:lnTo>
                    <a:pt x="632" y="549"/>
                  </a:lnTo>
                  <a:lnTo>
                    <a:pt x="650" y="518"/>
                  </a:lnTo>
                  <a:lnTo>
                    <a:pt x="663" y="487"/>
                  </a:lnTo>
                  <a:lnTo>
                    <a:pt x="675" y="456"/>
                  </a:lnTo>
                  <a:lnTo>
                    <a:pt x="684" y="421"/>
                  </a:lnTo>
                  <a:lnTo>
                    <a:pt x="688" y="388"/>
                  </a:lnTo>
                  <a:lnTo>
                    <a:pt x="691" y="351"/>
                  </a:lnTo>
                  <a:lnTo>
                    <a:pt x="688" y="316"/>
                  </a:lnTo>
                  <a:lnTo>
                    <a:pt x="684" y="281"/>
                  </a:lnTo>
                  <a:lnTo>
                    <a:pt x="675" y="248"/>
                  </a:lnTo>
                  <a:lnTo>
                    <a:pt x="663" y="215"/>
                  </a:lnTo>
                  <a:lnTo>
                    <a:pt x="650" y="184"/>
                  </a:lnTo>
                  <a:lnTo>
                    <a:pt x="632" y="156"/>
                  </a:lnTo>
                  <a:lnTo>
                    <a:pt x="611" y="129"/>
                  </a:lnTo>
                  <a:lnTo>
                    <a:pt x="590" y="103"/>
                  </a:lnTo>
                  <a:lnTo>
                    <a:pt x="565" y="81"/>
                  </a:lnTo>
                  <a:lnTo>
                    <a:pt x="538" y="61"/>
                  </a:lnTo>
                  <a:lnTo>
                    <a:pt x="511" y="44"/>
                  </a:lnTo>
                  <a:lnTo>
                    <a:pt x="479" y="28"/>
                  </a:lnTo>
                  <a:lnTo>
                    <a:pt x="447" y="15"/>
                  </a:lnTo>
                  <a:lnTo>
                    <a:pt x="415" y="6"/>
                  </a:lnTo>
                  <a:lnTo>
                    <a:pt x="381" y="2"/>
                  </a:lnTo>
                  <a:lnTo>
                    <a:pt x="344" y="0"/>
                  </a:lnTo>
                  <a:close/>
                </a:path>
              </a:pathLst>
            </a:custGeom>
            <a:solidFill>
              <a:srgbClr val="FFB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1FB5FDA8-D612-485C-A771-2DB8E7BC4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8" y="3301357"/>
              <a:ext cx="1555823" cy="1509868"/>
            </a:xfrm>
            <a:custGeom>
              <a:avLst/>
              <a:gdLst>
                <a:gd name="T0" fmla="*/ 965384991 w 693"/>
                <a:gd name="T1" fmla="*/ 0 h 707"/>
                <a:gd name="T2" fmla="*/ 767856876 w 693"/>
                <a:gd name="T3" fmla="*/ 15120931 h 707"/>
                <a:gd name="T4" fmla="*/ 589802189 w 693"/>
                <a:gd name="T5" fmla="*/ 70564344 h 707"/>
                <a:gd name="T6" fmla="*/ 425659953 w 693"/>
                <a:gd name="T7" fmla="*/ 153728669 h 707"/>
                <a:gd name="T8" fmla="*/ 280991145 w 693"/>
                <a:gd name="T9" fmla="*/ 259575184 h 707"/>
                <a:gd name="T10" fmla="*/ 166926060 w 693"/>
                <a:gd name="T11" fmla="*/ 393144200 h 707"/>
                <a:gd name="T12" fmla="*/ 77898717 w 693"/>
                <a:gd name="T13" fmla="*/ 541832559 h 707"/>
                <a:gd name="T14" fmla="*/ 19475096 w 693"/>
                <a:gd name="T15" fmla="*/ 708162797 h 707"/>
                <a:gd name="T16" fmla="*/ 0 w 693"/>
                <a:gd name="T17" fmla="*/ 889613966 h 707"/>
                <a:gd name="T18" fmla="*/ 0 w 693"/>
                <a:gd name="T19" fmla="*/ 977820189 h 707"/>
                <a:gd name="T20" fmla="*/ 44512838 w 693"/>
                <a:gd name="T21" fmla="*/ 1149190738 h 707"/>
                <a:gd name="T22" fmla="*/ 114065085 w 693"/>
                <a:gd name="T23" fmla="*/ 1310480666 h 707"/>
                <a:gd name="T24" fmla="*/ 222567525 w 693"/>
                <a:gd name="T25" fmla="*/ 1454128715 h 707"/>
                <a:gd name="T26" fmla="*/ 350543393 w 693"/>
                <a:gd name="T27" fmla="*/ 1575096161 h 707"/>
                <a:gd name="T28" fmla="*/ 500776513 w 693"/>
                <a:gd name="T29" fmla="*/ 1670862056 h 707"/>
                <a:gd name="T30" fmla="*/ 678829532 w 693"/>
                <a:gd name="T31" fmla="*/ 1736386089 h 707"/>
                <a:gd name="T32" fmla="*/ 862446864 w 693"/>
                <a:gd name="T33" fmla="*/ 1774189210 h 707"/>
                <a:gd name="T34" fmla="*/ 965384991 w 693"/>
                <a:gd name="T35" fmla="*/ 1781748881 h 707"/>
                <a:gd name="T36" fmla="*/ 1160130949 w 693"/>
                <a:gd name="T37" fmla="*/ 1759068279 h 707"/>
                <a:gd name="T38" fmla="*/ 1338183968 w 693"/>
                <a:gd name="T39" fmla="*/ 1708665176 h 707"/>
                <a:gd name="T40" fmla="*/ 1502327872 w 693"/>
                <a:gd name="T41" fmla="*/ 1625499263 h 707"/>
                <a:gd name="T42" fmla="*/ 1649778836 w 693"/>
                <a:gd name="T43" fmla="*/ 1514612438 h 707"/>
                <a:gd name="T44" fmla="*/ 1763843921 w 693"/>
                <a:gd name="T45" fmla="*/ 1388604681 h 707"/>
                <a:gd name="T46" fmla="*/ 1852871265 w 693"/>
                <a:gd name="T47" fmla="*/ 1232355063 h 707"/>
                <a:gd name="T48" fmla="*/ 1908512729 w 693"/>
                <a:gd name="T49" fmla="*/ 1066024825 h 707"/>
                <a:gd name="T50" fmla="*/ 1927987825 w 693"/>
                <a:gd name="T51" fmla="*/ 889613966 h 707"/>
                <a:gd name="T52" fmla="*/ 1922423512 w 693"/>
                <a:gd name="T53" fmla="*/ 796369020 h 707"/>
                <a:gd name="T54" fmla="*/ 1883474987 w 693"/>
                <a:gd name="T55" fmla="*/ 624998472 h 707"/>
                <a:gd name="T56" fmla="*/ 1813922740 w 693"/>
                <a:gd name="T57" fmla="*/ 463708543 h 707"/>
                <a:gd name="T58" fmla="*/ 1705420301 w 693"/>
                <a:gd name="T59" fmla="*/ 325099218 h 707"/>
                <a:gd name="T60" fmla="*/ 1580226589 w 693"/>
                <a:gd name="T61" fmla="*/ 204131772 h 707"/>
                <a:gd name="T62" fmla="*/ 1421646999 w 693"/>
                <a:gd name="T63" fmla="*/ 103325566 h 707"/>
                <a:gd name="T64" fmla="*/ 1249158293 w 693"/>
                <a:gd name="T65" fmla="*/ 37801533 h 707"/>
                <a:gd name="T66" fmla="*/ 1059976648 w 693"/>
                <a:gd name="T67" fmla="*/ 5040310 h 707"/>
                <a:gd name="T68" fmla="*/ 965384991 w 693"/>
                <a:gd name="T69" fmla="*/ 0 h 7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3"/>
                <a:gd name="T106" fmla="*/ 0 h 707"/>
                <a:gd name="T107" fmla="*/ 693 w 693"/>
                <a:gd name="T108" fmla="*/ 707 h 7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3" h="707">
                  <a:moveTo>
                    <a:pt x="347" y="0"/>
                  </a:moveTo>
                  <a:lnTo>
                    <a:pt x="347" y="0"/>
                  </a:lnTo>
                  <a:lnTo>
                    <a:pt x="310" y="2"/>
                  </a:lnTo>
                  <a:lnTo>
                    <a:pt x="276" y="6"/>
                  </a:lnTo>
                  <a:lnTo>
                    <a:pt x="244" y="15"/>
                  </a:lnTo>
                  <a:lnTo>
                    <a:pt x="212" y="28"/>
                  </a:lnTo>
                  <a:lnTo>
                    <a:pt x="180" y="41"/>
                  </a:lnTo>
                  <a:lnTo>
                    <a:pt x="153" y="61"/>
                  </a:lnTo>
                  <a:lnTo>
                    <a:pt x="126" y="81"/>
                  </a:lnTo>
                  <a:lnTo>
                    <a:pt x="101" y="103"/>
                  </a:lnTo>
                  <a:lnTo>
                    <a:pt x="80" y="129"/>
                  </a:lnTo>
                  <a:lnTo>
                    <a:pt x="60" y="156"/>
                  </a:lnTo>
                  <a:lnTo>
                    <a:pt x="41" y="184"/>
                  </a:lnTo>
                  <a:lnTo>
                    <a:pt x="28" y="215"/>
                  </a:lnTo>
                  <a:lnTo>
                    <a:pt x="16" y="248"/>
                  </a:lnTo>
                  <a:lnTo>
                    <a:pt x="7" y="281"/>
                  </a:lnTo>
                  <a:lnTo>
                    <a:pt x="0" y="316"/>
                  </a:lnTo>
                  <a:lnTo>
                    <a:pt x="0" y="353"/>
                  </a:lnTo>
                  <a:lnTo>
                    <a:pt x="0" y="388"/>
                  </a:lnTo>
                  <a:lnTo>
                    <a:pt x="7" y="423"/>
                  </a:lnTo>
                  <a:lnTo>
                    <a:pt x="16" y="456"/>
                  </a:lnTo>
                  <a:lnTo>
                    <a:pt x="28" y="489"/>
                  </a:lnTo>
                  <a:lnTo>
                    <a:pt x="41" y="520"/>
                  </a:lnTo>
                  <a:lnTo>
                    <a:pt x="60" y="551"/>
                  </a:lnTo>
                  <a:lnTo>
                    <a:pt x="80" y="577"/>
                  </a:lnTo>
                  <a:lnTo>
                    <a:pt x="101" y="601"/>
                  </a:lnTo>
                  <a:lnTo>
                    <a:pt x="126" y="625"/>
                  </a:lnTo>
                  <a:lnTo>
                    <a:pt x="153" y="645"/>
                  </a:lnTo>
                  <a:lnTo>
                    <a:pt x="180" y="663"/>
                  </a:lnTo>
                  <a:lnTo>
                    <a:pt x="212" y="678"/>
                  </a:lnTo>
                  <a:lnTo>
                    <a:pt x="244" y="689"/>
                  </a:lnTo>
                  <a:lnTo>
                    <a:pt x="276" y="698"/>
                  </a:lnTo>
                  <a:lnTo>
                    <a:pt x="310" y="704"/>
                  </a:lnTo>
                  <a:lnTo>
                    <a:pt x="347" y="707"/>
                  </a:lnTo>
                  <a:lnTo>
                    <a:pt x="381" y="704"/>
                  </a:lnTo>
                  <a:lnTo>
                    <a:pt x="417" y="698"/>
                  </a:lnTo>
                  <a:lnTo>
                    <a:pt x="449" y="689"/>
                  </a:lnTo>
                  <a:lnTo>
                    <a:pt x="481" y="678"/>
                  </a:lnTo>
                  <a:lnTo>
                    <a:pt x="511" y="663"/>
                  </a:lnTo>
                  <a:lnTo>
                    <a:pt x="540" y="645"/>
                  </a:lnTo>
                  <a:lnTo>
                    <a:pt x="568" y="625"/>
                  </a:lnTo>
                  <a:lnTo>
                    <a:pt x="593" y="601"/>
                  </a:lnTo>
                  <a:lnTo>
                    <a:pt x="613" y="577"/>
                  </a:lnTo>
                  <a:lnTo>
                    <a:pt x="634" y="551"/>
                  </a:lnTo>
                  <a:lnTo>
                    <a:pt x="652" y="520"/>
                  </a:lnTo>
                  <a:lnTo>
                    <a:pt x="666" y="489"/>
                  </a:lnTo>
                  <a:lnTo>
                    <a:pt x="677" y="456"/>
                  </a:lnTo>
                  <a:lnTo>
                    <a:pt x="686" y="423"/>
                  </a:lnTo>
                  <a:lnTo>
                    <a:pt x="691" y="388"/>
                  </a:lnTo>
                  <a:lnTo>
                    <a:pt x="693" y="353"/>
                  </a:lnTo>
                  <a:lnTo>
                    <a:pt x="691" y="316"/>
                  </a:lnTo>
                  <a:lnTo>
                    <a:pt x="686" y="281"/>
                  </a:lnTo>
                  <a:lnTo>
                    <a:pt x="677" y="248"/>
                  </a:lnTo>
                  <a:lnTo>
                    <a:pt x="666" y="215"/>
                  </a:lnTo>
                  <a:lnTo>
                    <a:pt x="652" y="184"/>
                  </a:lnTo>
                  <a:lnTo>
                    <a:pt x="634" y="156"/>
                  </a:lnTo>
                  <a:lnTo>
                    <a:pt x="613" y="129"/>
                  </a:lnTo>
                  <a:lnTo>
                    <a:pt x="593" y="103"/>
                  </a:lnTo>
                  <a:lnTo>
                    <a:pt x="568" y="81"/>
                  </a:lnTo>
                  <a:lnTo>
                    <a:pt x="540" y="61"/>
                  </a:lnTo>
                  <a:lnTo>
                    <a:pt x="511" y="41"/>
                  </a:lnTo>
                  <a:lnTo>
                    <a:pt x="481" y="28"/>
                  </a:lnTo>
                  <a:lnTo>
                    <a:pt x="449" y="15"/>
                  </a:lnTo>
                  <a:lnTo>
                    <a:pt x="417" y="6"/>
                  </a:lnTo>
                  <a:lnTo>
                    <a:pt x="381" y="2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B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9328FB4B-64D8-43AD-99A9-2D65CBF97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3998" y="3294950"/>
              <a:ext cx="1560313" cy="1516275"/>
            </a:xfrm>
            <a:custGeom>
              <a:avLst/>
              <a:gdLst>
                <a:gd name="T0" fmla="*/ 965385058 w 695"/>
                <a:gd name="T1" fmla="*/ 0 h 710"/>
                <a:gd name="T2" fmla="*/ 773421243 w 695"/>
                <a:gd name="T3" fmla="*/ 17640300 h 710"/>
                <a:gd name="T4" fmla="*/ 589802230 w 695"/>
                <a:gd name="T5" fmla="*/ 73083738 h 710"/>
                <a:gd name="T6" fmla="*/ 425659983 w 695"/>
                <a:gd name="T7" fmla="*/ 156249688 h 710"/>
                <a:gd name="T8" fmla="*/ 280991165 w 695"/>
                <a:gd name="T9" fmla="*/ 262096250 h 710"/>
                <a:gd name="T10" fmla="*/ 166926072 w 695"/>
                <a:gd name="T11" fmla="*/ 393144375 h 710"/>
                <a:gd name="T12" fmla="*/ 77898722 w 695"/>
                <a:gd name="T13" fmla="*/ 549394063 h 710"/>
                <a:gd name="T14" fmla="*/ 19475098 w 695"/>
                <a:gd name="T15" fmla="*/ 715724375 h 710"/>
                <a:gd name="T16" fmla="*/ 0 w 695"/>
                <a:gd name="T17" fmla="*/ 892135313 h 710"/>
                <a:gd name="T18" fmla="*/ 0 w 695"/>
                <a:gd name="T19" fmla="*/ 985380300 h 710"/>
                <a:gd name="T20" fmla="*/ 38948527 w 695"/>
                <a:gd name="T21" fmla="*/ 1156750925 h 710"/>
                <a:gd name="T22" fmla="*/ 114065093 w 695"/>
                <a:gd name="T23" fmla="*/ 1318042513 h 710"/>
                <a:gd name="T24" fmla="*/ 222567540 w 695"/>
                <a:gd name="T25" fmla="*/ 1461690625 h 710"/>
                <a:gd name="T26" fmla="*/ 350543417 w 695"/>
                <a:gd name="T27" fmla="*/ 1582658125 h 710"/>
                <a:gd name="T28" fmla="*/ 509123019 w 695"/>
                <a:gd name="T29" fmla="*/ 1678424063 h 710"/>
                <a:gd name="T30" fmla="*/ 678829580 w 695"/>
                <a:gd name="T31" fmla="*/ 1748988438 h 710"/>
                <a:gd name="T32" fmla="*/ 868011238 w 695"/>
                <a:gd name="T33" fmla="*/ 1781751263 h 710"/>
                <a:gd name="T34" fmla="*/ 965385058 w 695"/>
                <a:gd name="T35" fmla="*/ 1789310938 h 710"/>
                <a:gd name="T36" fmla="*/ 1160131030 w 695"/>
                <a:gd name="T37" fmla="*/ 1771670638 h 710"/>
                <a:gd name="T38" fmla="*/ 1343748375 w 695"/>
                <a:gd name="T39" fmla="*/ 1716227200 h 710"/>
                <a:gd name="T40" fmla="*/ 1510674447 w 695"/>
                <a:gd name="T41" fmla="*/ 1633061250 h 710"/>
                <a:gd name="T42" fmla="*/ 1655343265 w 695"/>
                <a:gd name="T43" fmla="*/ 1522174375 h 710"/>
                <a:gd name="T44" fmla="*/ 1769408358 w 695"/>
                <a:gd name="T45" fmla="*/ 1396166563 h 710"/>
                <a:gd name="T46" fmla="*/ 1858435707 w 695"/>
                <a:gd name="T47" fmla="*/ 1239916875 h 710"/>
                <a:gd name="T48" fmla="*/ 1914077176 w 695"/>
                <a:gd name="T49" fmla="*/ 1073586563 h 710"/>
                <a:gd name="T50" fmla="*/ 1933552273 w 695"/>
                <a:gd name="T51" fmla="*/ 892135313 h 710"/>
                <a:gd name="T52" fmla="*/ 1933552273 w 695"/>
                <a:gd name="T53" fmla="*/ 803930638 h 710"/>
                <a:gd name="T54" fmla="*/ 1897385903 w 695"/>
                <a:gd name="T55" fmla="*/ 627518113 h 710"/>
                <a:gd name="T56" fmla="*/ 1819487180 w 695"/>
                <a:gd name="T57" fmla="*/ 466228113 h 710"/>
                <a:gd name="T58" fmla="*/ 1713766890 w 695"/>
                <a:gd name="T59" fmla="*/ 327620313 h 710"/>
                <a:gd name="T60" fmla="*/ 1585791013 w 695"/>
                <a:gd name="T61" fmla="*/ 206652813 h 710"/>
                <a:gd name="T62" fmla="*/ 1427211411 w 695"/>
                <a:gd name="T63" fmla="*/ 105846563 h 710"/>
                <a:gd name="T64" fmla="*/ 1254722694 w 695"/>
                <a:gd name="T65" fmla="*/ 40322500 h 710"/>
                <a:gd name="T66" fmla="*/ 1065541035 w 695"/>
                <a:gd name="T67" fmla="*/ 7559675 h 710"/>
                <a:gd name="T68" fmla="*/ 965385058 w 695"/>
                <a:gd name="T69" fmla="*/ 0 h 7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95"/>
                <a:gd name="T106" fmla="*/ 0 h 710"/>
                <a:gd name="T107" fmla="*/ 695 w 695"/>
                <a:gd name="T108" fmla="*/ 710 h 7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95" h="710">
                  <a:moveTo>
                    <a:pt x="347" y="0"/>
                  </a:moveTo>
                  <a:lnTo>
                    <a:pt x="347" y="0"/>
                  </a:lnTo>
                  <a:lnTo>
                    <a:pt x="312" y="3"/>
                  </a:lnTo>
                  <a:lnTo>
                    <a:pt x="278" y="7"/>
                  </a:lnTo>
                  <a:lnTo>
                    <a:pt x="244" y="16"/>
                  </a:lnTo>
                  <a:lnTo>
                    <a:pt x="212" y="29"/>
                  </a:lnTo>
                  <a:lnTo>
                    <a:pt x="183" y="42"/>
                  </a:lnTo>
                  <a:lnTo>
                    <a:pt x="153" y="62"/>
                  </a:lnTo>
                  <a:lnTo>
                    <a:pt x="126" y="82"/>
                  </a:lnTo>
                  <a:lnTo>
                    <a:pt x="101" y="104"/>
                  </a:lnTo>
                  <a:lnTo>
                    <a:pt x="80" y="130"/>
                  </a:lnTo>
                  <a:lnTo>
                    <a:pt x="60" y="156"/>
                  </a:lnTo>
                  <a:lnTo>
                    <a:pt x="41" y="185"/>
                  </a:lnTo>
                  <a:lnTo>
                    <a:pt x="28" y="218"/>
                  </a:lnTo>
                  <a:lnTo>
                    <a:pt x="14" y="249"/>
                  </a:lnTo>
                  <a:lnTo>
                    <a:pt x="7" y="284"/>
                  </a:lnTo>
                  <a:lnTo>
                    <a:pt x="0" y="319"/>
                  </a:lnTo>
                  <a:lnTo>
                    <a:pt x="0" y="354"/>
                  </a:lnTo>
                  <a:lnTo>
                    <a:pt x="0" y="391"/>
                  </a:lnTo>
                  <a:lnTo>
                    <a:pt x="7" y="426"/>
                  </a:lnTo>
                  <a:lnTo>
                    <a:pt x="14" y="459"/>
                  </a:lnTo>
                  <a:lnTo>
                    <a:pt x="28" y="492"/>
                  </a:lnTo>
                  <a:lnTo>
                    <a:pt x="41" y="523"/>
                  </a:lnTo>
                  <a:lnTo>
                    <a:pt x="60" y="554"/>
                  </a:lnTo>
                  <a:lnTo>
                    <a:pt x="80" y="580"/>
                  </a:lnTo>
                  <a:lnTo>
                    <a:pt x="101" y="604"/>
                  </a:lnTo>
                  <a:lnTo>
                    <a:pt x="126" y="628"/>
                  </a:lnTo>
                  <a:lnTo>
                    <a:pt x="153" y="648"/>
                  </a:lnTo>
                  <a:lnTo>
                    <a:pt x="183" y="666"/>
                  </a:lnTo>
                  <a:lnTo>
                    <a:pt x="212" y="681"/>
                  </a:lnTo>
                  <a:lnTo>
                    <a:pt x="244" y="694"/>
                  </a:lnTo>
                  <a:lnTo>
                    <a:pt x="278" y="703"/>
                  </a:lnTo>
                  <a:lnTo>
                    <a:pt x="312" y="707"/>
                  </a:lnTo>
                  <a:lnTo>
                    <a:pt x="347" y="710"/>
                  </a:lnTo>
                  <a:lnTo>
                    <a:pt x="383" y="707"/>
                  </a:lnTo>
                  <a:lnTo>
                    <a:pt x="417" y="703"/>
                  </a:lnTo>
                  <a:lnTo>
                    <a:pt x="451" y="694"/>
                  </a:lnTo>
                  <a:lnTo>
                    <a:pt x="483" y="681"/>
                  </a:lnTo>
                  <a:lnTo>
                    <a:pt x="513" y="666"/>
                  </a:lnTo>
                  <a:lnTo>
                    <a:pt x="543" y="648"/>
                  </a:lnTo>
                  <a:lnTo>
                    <a:pt x="570" y="628"/>
                  </a:lnTo>
                  <a:lnTo>
                    <a:pt x="595" y="604"/>
                  </a:lnTo>
                  <a:lnTo>
                    <a:pt x="616" y="580"/>
                  </a:lnTo>
                  <a:lnTo>
                    <a:pt x="636" y="554"/>
                  </a:lnTo>
                  <a:lnTo>
                    <a:pt x="654" y="523"/>
                  </a:lnTo>
                  <a:lnTo>
                    <a:pt x="668" y="492"/>
                  </a:lnTo>
                  <a:lnTo>
                    <a:pt x="682" y="459"/>
                  </a:lnTo>
                  <a:lnTo>
                    <a:pt x="688" y="426"/>
                  </a:lnTo>
                  <a:lnTo>
                    <a:pt x="695" y="391"/>
                  </a:lnTo>
                  <a:lnTo>
                    <a:pt x="695" y="354"/>
                  </a:lnTo>
                  <a:lnTo>
                    <a:pt x="695" y="319"/>
                  </a:lnTo>
                  <a:lnTo>
                    <a:pt x="688" y="284"/>
                  </a:lnTo>
                  <a:lnTo>
                    <a:pt x="682" y="249"/>
                  </a:lnTo>
                  <a:lnTo>
                    <a:pt x="668" y="218"/>
                  </a:lnTo>
                  <a:lnTo>
                    <a:pt x="654" y="185"/>
                  </a:lnTo>
                  <a:lnTo>
                    <a:pt x="636" y="156"/>
                  </a:lnTo>
                  <a:lnTo>
                    <a:pt x="616" y="130"/>
                  </a:lnTo>
                  <a:lnTo>
                    <a:pt x="595" y="104"/>
                  </a:lnTo>
                  <a:lnTo>
                    <a:pt x="570" y="82"/>
                  </a:lnTo>
                  <a:lnTo>
                    <a:pt x="543" y="62"/>
                  </a:lnTo>
                  <a:lnTo>
                    <a:pt x="513" y="42"/>
                  </a:lnTo>
                  <a:lnTo>
                    <a:pt x="483" y="29"/>
                  </a:lnTo>
                  <a:lnTo>
                    <a:pt x="451" y="16"/>
                  </a:lnTo>
                  <a:lnTo>
                    <a:pt x="417" y="7"/>
                  </a:lnTo>
                  <a:lnTo>
                    <a:pt x="383" y="3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0A819B7F-0C29-413B-B66E-413E71A9F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508" y="3290678"/>
              <a:ext cx="1576028" cy="1520546"/>
            </a:xfrm>
            <a:custGeom>
              <a:avLst/>
              <a:gdLst>
                <a:gd name="T0" fmla="*/ 976513087 w 702"/>
                <a:gd name="T1" fmla="*/ 0 h 712"/>
                <a:gd name="T2" fmla="*/ 778983411 w 702"/>
                <a:gd name="T3" fmla="*/ 17640300 h 712"/>
                <a:gd name="T4" fmla="*/ 595366178 w 702"/>
                <a:gd name="T5" fmla="*/ 73083738 h 712"/>
                <a:gd name="T6" fmla="*/ 431224032 w 702"/>
                <a:gd name="T7" fmla="*/ 151209375 h 712"/>
                <a:gd name="T8" fmla="*/ 286555303 w 702"/>
                <a:gd name="T9" fmla="*/ 259575300 h 712"/>
                <a:gd name="T10" fmla="*/ 172488612 w 702"/>
                <a:gd name="T11" fmla="*/ 393144375 h 712"/>
                <a:gd name="T12" fmla="*/ 75116520 w 702"/>
                <a:gd name="T13" fmla="*/ 549394063 h 712"/>
                <a:gd name="T14" fmla="*/ 19475086 w 702"/>
                <a:gd name="T15" fmla="*/ 713205013 h 712"/>
                <a:gd name="T16" fmla="*/ 0 w 702"/>
                <a:gd name="T17" fmla="*/ 897175625 h 712"/>
                <a:gd name="T18" fmla="*/ 5564310 w 702"/>
                <a:gd name="T19" fmla="*/ 985380300 h 712"/>
                <a:gd name="T20" fmla="*/ 44512814 w 702"/>
                <a:gd name="T21" fmla="*/ 1161791238 h 712"/>
                <a:gd name="T22" fmla="*/ 119629333 w 702"/>
                <a:gd name="T23" fmla="*/ 1323082825 h 712"/>
                <a:gd name="T24" fmla="*/ 222567404 w 702"/>
                <a:gd name="T25" fmla="*/ 1466730938 h 712"/>
                <a:gd name="T26" fmla="*/ 356107512 w 702"/>
                <a:gd name="T27" fmla="*/ 1587698438 h 712"/>
                <a:gd name="T28" fmla="*/ 514685349 w 702"/>
                <a:gd name="T29" fmla="*/ 1688504688 h 712"/>
                <a:gd name="T30" fmla="*/ 684393474 w 702"/>
                <a:gd name="T31" fmla="*/ 1754028750 h 712"/>
                <a:gd name="T32" fmla="*/ 873575016 w 702"/>
                <a:gd name="T33" fmla="*/ 1786791575 h 712"/>
                <a:gd name="T34" fmla="*/ 976513087 w 702"/>
                <a:gd name="T35" fmla="*/ 1794351250 h 712"/>
                <a:gd name="T36" fmla="*/ 1174041094 w 702"/>
                <a:gd name="T37" fmla="*/ 1776710950 h 712"/>
                <a:gd name="T38" fmla="*/ 1357658327 w 702"/>
                <a:gd name="T39" fmla="*/ 1721267513 h 712"/>
                <a:gd name="T40" fmla="*/ 1521800473 w 702"/>
                <a:gd name="T41" fmla="*/ 1638101563 h 712"/>
                <a:gd name="T42" fmla="*/ 1666469202 w 702"/>
                <a:gd name="T43" fmla="*/ 1532255000 h 712"/>
                <a:gd name="T44" fmla="*/ 1780535893 w 702"/>
                <a:gd name="T45" fmla="*/ 1401206875 h 712"/>
                <a:gd name="T46" fmla="*/ 1877907986 w 702"/>
                <a:gd name="T47" fmla="*/ 1244957188 h 712"/>
                <a:gd name="T48" fmla="*/ 1933549420 w 702"/>
                <a:gd name="T49" fmla="*/ 1078626875 h 712"/>
                <a:gd name="T50" fmla="*/ 1953024505 w 702"/>
                <a:gd name="T51" fmla="*/ 897175625 h 712"/>
                <a:gd name="T52" fmla="*/ 1947460195 w 702"/>
                <a:gd name="T53" fmla="*/ 803930638 h 712"/>
                <a:gd name="T54" fmla="*/ 1908511692 w 702"/>
                <a:gd name="T55" fmla="*/ 632558425 h 712"/>
                <a:gd name="T56" fmla="*/ 1833395172 w 702"/>
                <a:gd name="T57" fmla="*/ 471268425 h 712"/>
                <a:gd name="T58" fmla="*/ 1724892791 w 702"/>
                <a:gd name="T59" fmla="*/ 327620313 h 712"/>
                <a:gd name="T60" fmla="*/ 1596916993 w 702"/>
                <a:gd name="T61" fmla="*/ 204133450 h 712"/>
                <a:gd name="T62" fmla="*/ 1438339156 w 702"/>
                <a:gd name="T63" fmla="*/ 105846563 h 712"/>
                <a:gd name="T64" fmla="*/ 1268631032 w 702"/>
                <a:gd name="T65" fmla="*/ 40322500 h 712"/>
                <a:gd name="T66" fmla="*/ 1076667334 w 702"/>
                <a:gd name="T67" fmla="*/ 5040313 h 712"/>
                <a:gd name="T68" fmla="*/ 976513087 w 702"/>
                <a:gd name="T69" fmla="*/ 0 h 71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2"/>
                <a:gd name="T106" fmla="*/ 0 h 712"/>
                <a:gd name="T107" fmla="*/ 702 w 702"/>
                <a:gd name="T108" fmla="*/ 712 h 71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2" h="712">
                  <a:moveTo>
                    <a:pt x="351" y="0"/>
                  </a:moveTo>
                  <a:lnTo>
                    <a:pt x="351" y="0"/>
                  </a:lnTo>
                  <a:lnTo>
                    <a:pt x="314" y="2"/>
                  </a:lnTo>
                  <a:lnTo>
                    <a:pt x="280" y="7"/>
                  </a:lnTo>
                  <a:lnTo>
                    <a:pt x="246" y="16"/>
                  </a:lnTo>
                  <a:lnTo>
                    <a:pt x="214" y="29"/>
                  </a:lnTo>
                  <a:lnTo>
                    <a:pt x="185" y="42"/>
                  </a:lnTo>
                  <a:lnTo>
                    <a:pt x="155" y="60"/>
                  </a:lnTo>
                  <a:lnTo>
                    <a:pt x="128" y="81"/>
                  </a:lnTo>
                  <a:lnTo>
                    <a:pt x="103" y="103"/>
                  </a:lnTo>
                  <a:lnTo>
                    <a:pt x="80" y="130"/>
                  </a:lnTo>
                  <a:lnTo>
                    <a:pt x="62" y="156"/>
                  </a:lnTo>
                  <a:lnTo>
                    <a:pt x="43" y="187"/>
                  </a:lnTo>
                  <a:lnTo>
                    <a:pt x="27" y="218"/>
                  </a:lnTo>
                  <a:lnTo>
                    <a:pt x="16" y="251"/>
                  </a:lnTo>
                  <a:lnTo>
                    <a:pt x="7" y="283"/>
                  </a:lnTo>
                  <a:lnTo>
                    <a:pt x="2" y="319"/>
                  </a:lnTo>
                  <a:lnTo>
                    <a:pt x="0" y="356"/>
                  </a:lnTo>
                  <a:lnTo>
                    <a:pt x="2" y="391"/>
                  </a:lnTo>
                  <a:lnTo>
                    <a:pt x="7" y="428"/>
                  </a:lnTo>
                  <a:lnTo>
                    <a:pt x="16" y="461"/>
                  </a:lnTo>
                  <a:lnTo>
                    <a:pt x="27" y="494"/>
                  </a:lnTo>
                  <a:lnTo>
                    <a:pt x="43" y="525"/>
                  </a:lnTo>
                  <a:lnTo>
                    <a:pt x="62" y="556"/>
                  </a:lnTo>
                  <a:lnTo>
                    <a:pt x="80" y="582"/>
                  </a:lnTo>
                  <a:lnTo>
                    <a:pt x="103" y="608"/>
                  </a:lnTo>
                  <a:lnTo>
                    <a:pt x="128" y="630"/>
                  </a:lnTo>
                  <a:lnTo>
                    <a:pt x="155" y="650"/>
                  </a:lnTo>
                  <a:lnTo>
                    <a:pt x="185" y="670"/>
                  </a:lnTo>
                  <a:lnTo>
                    <a:pt x="214" y="683"/>
                  </a:lnTo>
                  <a:lnTo>
                    <a:pt x="246" y="696"/>
                  </a:lnTo>
                  <a:lnTo>
                    <a:pt x="280" y="705"/>
                  </a:lnTo>
                  <a:lnTo>
                    <a:pt x="314" y="709"/>
                  </a:lnTo>
                  <a:lnTo>
                    <a:pt x="351" y="712"/>
                  </a:lnTo>
                  <a:lnTo>
                    <a:pt x="387" y="709"/>
                  </a:lnTo>
                  <a:lnTo>
                    <a:pt x="422" y="705"/>
                  </a:lnTo>
                  <a:lnTo>
                    <a:pt x="456" y="696"/>
                  </a:lnTo>
                  <a:lnTo>
                    <a:pt x="488" y="683"/>
                  </a:lnTo>
                  <a:lnTo>
                    <a:pt x="517" y="670"/>
                  </a:lnTo>
                  <a:lnTo>
                    <a:pt x="547" y="650"/>
                  </a:lnTo>
                  <a:lnTo>
                    <a:pt x="574" y="630"/>
                  </a:lnTo>
                  <a:lnTo>
                    <a:pt x="599" y="608"/>
                  </a:lnTo>
                  <a:lnTo>
                    <a:pt x="620" y="582"/>
                  </a:lnTo>
                  <a:lnTo>
                    <a:pt x="640" y="556"/>
                  </a:lnTo>
                  <a:lnTo>
                    <a:pt x="659" y="525"/>
                  </a:lnTo>
                  <a:lnTo>
                    <a:pt x="675" y="494"/>
                  </a:lnTo>
                  <a:lnTo>
                    <a:pt x="686" y="461"/>
                  </a:lnTo>
                  <a:lnTo>
                    <a:pt x="695" y="428"/>
                  </a:lnTo>
                  <a:lnTo>
                    <a:pt x="700" y="391"/>
                  </a:lnTo>
                  <a:lnTo>
                    <a:pt x="702" y="356"/>
                  </a:lnTo>
                  <a:lnTo>
                    <a:pt x="700" y="319"/>
                  </a:lnTo>
                  <a:lnTo>
                    <a:pt x="695" y="283"/>
                  </a:lnTo>
                  <a:lnTo>
                    <a:pt x="686" y="251"/>
                  </a:lnTo>
                  <a:lnTo>
                    <a:pt x="675" y="218"/>
                  </a:lnTo>
                  <a:lnTo>
                    <a:pt x="659" y="187"/>
                  </a:lnTo>
                  <a:lnTo>
                    <a:pt x="640" y="156"/>
                  </a:lnTo>
                  <a:lnTo>
                    <a:pt x="620" y="130"/>
                  </a:lnTo>
                  <a:lnTo>
                    <a:pt x="599" y="103"/>
                  </a:lnTo>
                  <a:lnTo>
                    <a:pt x="574" y="81"/>
                  </a:lnTo>
                  <a:lnTo>
                    <a:pt x="547" y="60"/>
                  </a:lnTo>
                  <a:lnTo>
                    <a:pt x="517" y="42"/>
                  </a:lnTo>
                  <a:lnTo>
                    <a:pt x="488" y="29"/>
                  </a:lnTo>
                  <a:lnTo>
                    <a:pt x="456" y="16"/>
                  </a:lnTo>
                  <a:lnTo>
                    <a:pt x="422" y="7"/>
                  </a:lnTo>
                  <a:lnTo>
                    <a:pt x="387" y="2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CB82696-DC7E-4537-91D5-6A9AE485F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508" y="3286407"/>
              <a:ext cx="1580518" cy="1524818"/>
            </a:xfrm>
            <a:custGeom>
              <a:avLst/>
              <a:gdLst>
                <a:gd name="T0" fmla="*/ 976513155 w 704"/>
                <a:gd name="T1" fmla="*/ 0 h 714"/>
                <a:gd name="T2" fmla="*/ 778985134 w 704"/>
                <a:gd name="T3" fmla="*/ 17640300 h 714"/>
                <a:gd name="T4" fmla="*/ 595366220 w 704"/>
                <a:gd name="T5" fmla="*/ 65524063 h 714"/>
                <a:gd name="T6" fmla="*/ 431224062 w 704"/>
                <a:gd name="T7" fmla="*/ 148688425 h 714"/>
                <a:gd name="T8" fmla="*/ 286555323 w 704"/>
                <a:gd name="T9" fmla="*/ 259575300 h 714"/>
                <a:gd name="T10" fmla="*/ 172488624 w 704"/>
                <a:gd name="T11" fmla="*/ 398184688 h 714"/>
                <a:gd name="T12" fmla="*/ 75116525 w 704"/>
                <a:gd name="T13" fmla="*/ 546873113 h 714"/>
                <a:gd name="T14" fmla="*/ 19475087 w 704"/>
                <a:gd name="T15" fmla="*/ 718245325 h 714"/>
                <a:gd name="T16" fmla="*/ 0 w 704"/>
                <a:gd name="T17" fmla="*/ 902215938 h 714"/>
                <a:gd name="T18" fmla="*/ 5564311 w 704"/>
                <a:gd name="T19" fmla="*/ 990420613 h 714"/>
                <a:gd name="T20" fmla="*/ 44512817 w 704"/>
                <a:gd name="T21" fmla="*/ 1166831550 h 714"/>
                <a:gd name="T22" fmla="*/ 119629342 w 704"/>
                <a:gd name="T23" fmla="*/ 1328123138 h 714"/>
                <a:gd name="T24" fmla="*/ 222567419 w 704"/>
                <a:gd name="T25" fmla="*/ 1471771250 h 714"/>
                <a:gd name="T26" fmla="*/ 356107537 w 704"/>
                <a:gd name="T27" fmla="*/ 1592738750 h 714"/>
                <a:gd name="T28" fmla="*/ 514685385 w 704"/>
                <a:gd name="T29" fmla="*/ 1693545000 h 714"/>
                <a:gd name="T30" fmla="*/ 689957832 w 704"/>
                <a:gd name="T31" fmla="*/ 1759069063 h 714"/>
                <a:gd name="T32" fmla="*/ 881921543 w 704"/>
                <a:gd name="T33" fmla="*/ 1799391563 h 714"/>
                <a:gd name="T34" fmla="*/ 976513155 w 704"/>
                <a:gd name="T35" fmla="*/ 1799391563 h 714"/>
                <a:gd name="T36" fmla="*/ 1179603820 w 704"/>
                <a:gd name="T37" fmla="*/ 1781751263 h 714"/>
                <a:gd name="T38" fmla="*/ 1357658422 w 704"/>
                <a:gd name="T39" fmla="*/ 1731348138 h 714"/>
                <a:gd name="T40" fmla="*/ 1527364891 w 704"/>
                <a:gd name="T41" fmla="*/ 1648182188 h 714"/>
                <a:gd name="T42" fmla="*/ 1674815785 w 704"/>
                <a:gd name="T43" fmla="*/ 1537295313 h 714"/>
                <a:gd name="T44" fmla="*/ 1788882484 w 704"/>
                <a:gd name="T45" fmla="*/ 1398687513 h 714"/>
                <a:gd name="T46" fmla="*/ 1883472428 w 704"/>
                <a:gd name="T47" fmla="*/ 1249997500 h 714"/>
                <a:gd name="T48" fmla="*/ 1939113866 w 704"/>
                <a:gd name="T49" fmla="*/ 1078626875 h 714"/>
                <a:gd name="T50" fmla="*/ 1958588953 w 704"/>
                <a:gd name="T51" fmla="*/ 902215938 h 714"/>
                <a:gd name="T52" fmla="*/ 1953024643 w 704"/>
                <a:gd name="T53" fmla="*/ 808970950 h 714"/>
                <a:gd name="T54" fmla="*/ 1914076137 w 704"/>
                <a:gd name="T55" fmla="*/ 630039063 h 714"/>
                <a:gd name="T56" fmla="*/ 1838959612 w 704"/>
                <a:gd name="T57" fmla="*/ 471268425 h 714"/>
                <a:gd name="T58" fmla="*/ 1736021534 w 704"/>
                <a:gd name="T59" fmla="*/ 327620313 h 714"/>
                <a:gd name="T60" fmla="*/ 1605263571 w 704"/>
                <a:gd name="T61" fmla="*/ 204133450 h 714"/>
                <a:gd name="T62" fmla="*/ 1446685724 w 704"/>
                <a:gd name="T63" fmla="*/ 105846563 h 714"/>
                <a:gd name="T64" fmla="*/ 1268631121 w 704"/>
                <a:gd name="T65" fmla="*/ 37801550 h 714"/>
                <a:gd name="T66" fmla="*/ 1076667410 w 704"/>
                <a:gd name="T67" fmla="*/ 0 h 714"/>
                <a:gd name="T68" fmla="*/ 976513155 w 704"/>
                <a:gd name="T69" fmla="*/ 0 h 71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04"/>
                <a:gd name="T106" fmla="*/ 0 h 714"/>
                <a:gd name="T107" fmla="*/ 704 w 704"/>
                <a:gd name="T108" fmla="*/ 714 h 71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04" h="714">
                  <a:moveTo>
                    <a:pt x="351" y="0"/>
                  </a:moveTo>
                  <a:lnTo>
                    <a:pt x="351" y="0"/>
                  </a:lnTo>
                  <a:lnTo>
                    <a:pt x="317" y="0"/>
                  </a:lnTo>
                  <a:lnTo>
                    <a:pt x="280" y="7"/>
                  </a:lnTo>
                  <a:lnTo>
                    <a:pt x="248" y="15"/>
                  </a:lnTo>
                  <a:lnTo>
                    <a:pt x="214" y="26"/>
                  </a:lnTo>
                  <a:lnTo>
                    <a:pt x="185" y="42"/>
                  </a:lnTo>
                  <a:lnTo>
                    <a:pt x="155" y="59"/>
                  </a:lnTo>
                  <a:lnTo>
                    <a:pt x="128" y="81"/>
                  </a:lnTo>
                  <a:lnTo>
                    <a:pt x="103" y="103"/>
                  </a:lnTo>
                  <a:lnTo>
                    <a:pt x="80" y="130"/>
                  </a:lnTo>
                  <a:lnTo>
                    <a:pt x="62" y="158"/>
                  </a:lnTo>
                  <a:lnTo>
                    <a:pt x="43" y="187"/>
                  </a:lnTo>
                  <a:lnTo>
                    <a:pt x="27" y="217"/>
                  </a:lnTo>
                  <a:lnTo>
                    <a:pt x="16" y="250"/>
                  </a:lnTo>
                  <a:lnTo>
                    <a:pt x="7" y="285"/>
                  </a:lnTo>
                  <a:lnTo>
                    <a:pt x="2" y="321"/>
                  </a:lnTo>
                  <a:lnTo>
                    <a:pt x="0" y="358"/>
                  </a:lnTo>
                  <a:lnTo>
                    <a:pt x="2" y="393"/>
                  </a:lnTo>
                  <a:lnTo>
                    <a:pt x="7" y="428"/>
                  </a:lnTo>
                  <a:lnTo>
                    <a:pt x="16" y="463"/>
                  </a:lnTo>
                  <a:lnTo>
                    <a:pt x="27" y="496"/>
                  </a:lnTo>
                  <a:lnTo>
                    <a:pt x="43" y="527"/>
                  </a:lnTo>
                  <a:lnTo>
                    <a:pt x="62" y="555"/>
                  </a:lnTo>
                  <a:lnTo>
                    <a:pt x="80" y="584"/>
                  </a:lnTo>
                  <a:lnTo>
                    <a:pt x="103" y="610"/>
                  </a:lnTo>
                  <a:lnTo>
                    <a:pt x="128" y="632"/>
                  </a:lnTo>
                  <a:lnTo>
                    <a:pt x="155" y="654"/>
                  </a:lnTo>
                  <a:lnTo>
                    <a:pt x="185" y="672"/>
                  </a:lnTo>
                  <a:lnTo>
                    <a:pt x="214" y="687"/>
                  </a:lnTo>
                  <a:lnTo>
                    <a:pt x="248" y="698"/>
                  </a:lnTo>
                  <a:lnTo>
                    <a:pt x="280" y="707"/>
                  </a:lnTo>
                  <a:lnTo>
                    <a:pt x="317" y="714"/>
                  </a:lnTo>
                  <a:lnTo>
                    <a:pt x="351" y="714"/>
                  </a:lnTo>
                  <a:lnTo>
                    <a:pt x="387" y="714"/>
                  </a:lnTo>
                  <a:lnTo>
                    <a:pt x="424" y="707"/>
                  </a:lnTo>
                  <a:lnTo>
                    <a:pt x="456" y="698"/>
                  </a:lnTo>
                  <a:lnTo>
                    <a:pt x="488" y="687"/>
                  </a:lnTo>
                  <a:lnTo>
                    <a:pt x="520" y="672"/>
                  </a:lnTo>
                  <a:lnTo>
                    <a:pt x="549" y="654"/>
                  </a:lnTo>
                  <a:lnTo>
                    <a:pt x="577" y="632"/>
                  </a:lnTo>
                  <a:lnTo>
                    <a:pt x="602" y="610"/>
                  </a:lnTo>
                  <a:lnTo>
                    <a:pt x="624" y="584"/>
                  </a:lnTo>
                  <a:lnTo>
                    <a:pt x="643" y="555"/>
                  </a:lnTo>
                  <a:lnTo>
                    <a:pt x="661" y="527"/>
                  </a:lnTo>
                  <a:lnTo>
                    <a:pt x="677" y="496"/>
                  </a:lnTo>
                  <a:lnTo>
                    <a:pt x="688" y="463"/>
                  </a:lnTo>
                  <a:lnTo>
                    <a:pt x="697" y="428"/>
                  </a:lnTo>
                  <a:lnTo>
                    <a:pt x="702" y="393"/>
                  </a:lnTo>
                  <a:lnTo>
                    <a:pt x="704" y="358"/>
                  </a:lnTo>
                  <a:lnTo>
                    <a:pt x="702" y="321"/>
                  </a:lnTo>
                  <a:lnTo>
                    <a:pt x="697" y="285"/>
                  </a:lnTo>
                  <a:lnTo>
                    <a:pt x="688" y="250"/>
                  </a:lnTo>
                  <a:lnTo>
                    <a:pt x="677" y="217"/>
                  </a:lnTo>
                  <a:lnTo>
                    <a:pt x="661" y="187"/>
                  </a:lnTo>
                  <a:lnTo>
                    <a:pt x="643" y="158"/>
                  </a:lnTo>
                  <a:lnTo>
                    <a:pt x="624" y="130"/>
                  </a:lnTo>
                  <a:lnTo>
                    <a:pt x="602" y="103"/>
                  </a:lnTo>
                  <a:lnTo>
                    <a:pt x="577" y="81"/>
                  </a:lnTo>
                  <a:lnTo>
                    <a:pt x="549" y="59"/>
                  </a:lnTo>
                  <a:lnTo>
                    <a:pt x="520" y="42"/>
                  </a:lnTo>
                  <a:lnTo>
                    <a:pt x="488" y="26"/>
                  </a:lnTo>
                  <a:lnTo>
                    <a:pt x="456" y="15"/>
                  </a:lnTo>
                  <a:lnTo>
                    <a:pt x="424" y="7"/>
                  </a:lnTo>
                  <a:lnTo>
                    <a:pt x="387" y="0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0E7A3CC-5D79-493B-B440-D8BF688C53E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5018" y="3277865"/>
              <a:ext cx="1589498" cy="1541902"/>
            </a:xfrm>
            <a:custGeom>
              <a:avLst/>
              <a:gdLst>
                <a:gd name="T0" fmla="*/ 887485978 w 708"/>
                <a:gd name="T1" fmla="*/ 5040313 h 722"/>
                <a:gd name="T2" fmla="*/ 600930615 w 708"/>
                <a:gd name="T3" fmla="*/ 70564375 h 722"/>
                <a:gd name="T4" fmla="*/ 353325431 w 708"/>
                <a:gd name="T5" fmla="*/ 209173763 h 722"/>
                <a:gd name="T6" fmla="*/ 164143849 w 708"/>
                <a:gd name="T7" fmla="*/ 403225000 h 722"/>
                <a:gd name="T8" fmla="*/ 44512823 w 708"/>
                <a:gd name="T9" fmla="*/ 640119688 h 722"/>
                <a:gd name="T10" fmla="*/ 0 w 708"/>
                <a:gd name="T11" fmla="*/ 912296563 h 722"/>
                <a:gd name="T12" fmla="*/ 19475090 w 708"/>
                <a:gd name="T13" fmla="*/ 1093747813 h 722"/>
                <a:gd name="T14" fmla="*/ 119629358 w 708"/>
                <a:gd name="T15" fmla="*/ 1343244075 h 722"/>
                <a:gd name="T16" fmla="*/ 283773207 w 708"/>
                <a:gd name="T17" fmla="*/ 1554937200 h 722"/>
                <a:gd name="T18" fmla="*/ 511903301 w 708"/>
                <a:gd name="T19" fmla="*/ 1708665938 h 722"/>
                <a:gd name="T20" fmla="*/ 784547886 w 708"/>
                <a:gd name="T21" fmla="*/ 1796872200 h 722"/>
                <a:gd name="T22" fmla="*/ 982077603 w 708"/>
                <a:gd name="T23" fmla="*/ 1819552813 h 722"/>
                <a:gd name="T24" fmla="*/ 1279759921 w 708"/>
                <a:gd name="T25" fmla="*/ 1774190000 h 722"/>
                <a:gd name="T26" fmla="*/ 1532931083 w 708"/>
                <a:gd name="T27" fmla="*/ 1663303125 h 722"/>
                <a:gd name="T28" fmla="*/ 1749932555 w 708"/>
                <a:gd name="T29" fmla="*/ 1486892188 h 722"/>
                <a:gd name="T30" fmla="*/ 1894601314 w 708"/>
                <a:gd name="T31" fmla="*/ 1260078125 h 722"/>
                <a:gd name="T32" fmla="*/ 1964153538 w 708"/>
                <a:gd name="T33" fmla="*/ 1000501238 h 722"/>
                <a:gd name="T34" fmla="*/ 1964153538 w 708"/>
                <a:gd name="T35" fmla="*/ 819051575 h 722"/>
                <a:gd name="T36" fmla="*/ 1894601314 w 708"/>
                <a:gd name="T37" fmla="*/ 556953738 h 722"/>
                <a:gd name="T38" fmla="*/ 1749932555 w 708"/>
                <a:gd name="T39" fmla="*/ 330141263 h 722"/>
                <a:gd name="T40" fmla="*/ 1532931083 w 708"/>
                <a:gd name="T41" fmla="*/ 153728738 h 722"/>
                <a:gd name="T42" fmla="*/ 1279759921 w 708"/>
                <a:gd name="T43" fmla="*/ 42843450 h 722"/>
                <a:gd name="T44" fmla="*/ 982077603 w 708"/>
                <a:gd name="T45" fmla="*/ 0 h 722"/>
                <a:gd name="T46" fmla="*/ 982077603 w 708"/>
                <a:gd name="T47" fmla="*/ 1801912513 h 722"/>
                <a:gd name="T48" fmla="*/ 695522240 w 708"/>
                <a:gd name="T49" fmla="*/ 1764109375 h 722"/>
                <a:gd name="T50" fmla="*/ 442351077 w 708"/>
                <a:gd name="T51" fmla="*/ 1648182188 h 722"/>
                <a:gd name="T52" fmla="*/ 233696073 w 708"/>
                <a:gd name="T53" fmla="*/ 1476811563 h 722"/>
                <a:gd name="T54" fmla="*/ 89027314 w 708"/>
                <a:gd name="T55" fmla="*/ 1255037813 h 722"/>
                <a:gd name="T56" fmla="*/ 19475090 w 708"/>
                <a:gd name="T57" fmla="*/ 1000501238 h 722"/>
                <a:gd name="T58" fmla="*/ 19475090 w 708"/>
                <a:gd name="T59" fmla="*/ 819051575 h 722"/>
                <a:gd name="T60" fmla="*/ 89027314 w 708"/>
                <a:gd name="T61" fmla="*/ 564515000 h 722"/>
                <a:gd name="T62" fmla="*/ 233696073 w 708"/>
                <a:gd name="T63" fmla="*/ 342741250 h 722"/>
                <a:gd name="T64" fmla="*/ 442351077 w 708"/>
                <a:gd name="T65" fmla="*/ 171370625 h 722"/>
                <a:gd name="T66" fmla="*/ 695522240 w 708"/>
                <a:gd name="T67" fmla="*/ 55443438 h 722"/>
                <a:gd name="T68" fmla="*/ 982077603 w 708"/>
                <a:gd name="T69" fmla="*/ 15120938 h 722"/>
                <a:gd name="T70" fmla="*/ 1179605652 w 708"/>
                <a:gd name="T71" fmla="*/ 32761238 h 722"/>
                <a:gd name="T72" fmla="*/ 1443903770 w 708"/>
                <a:gd name="T73" fmla="*/ 120967500 h 722"/>
                <a:gd name="T74" fmla="*/ 1672033863 w 708"/>
                <a:gd name="T75" fmla="*/ 274696238 h 722"/>
                <a:gd name="T76" fmla="*/ 1838959868 w 708"/>
                <a:gd name="T77" fmla="*/ 486389363 h 722"/>
                <a:gd name="T78" fmla="*/ 1933551493 w 708"/>
                <a:gd name="T79" fmla="*/ 728325950 h 722"/>
                <a:gd name="T80" fmla="*/ 1953024915 w 708"/>
                <a:gd name="T81" fmla="*/ 912296563 h 722"/>
                <a:gd name="T82" fmla="*/ 1914076404 w 708"/>
                <a:gd name="T83" fmla="*/ 1176912175 h 722"/>
                <a:gd name="T84" fmla="*/ 1786100578 w 708"/>
                <a:gd name="T85" fmla="*/ 1408768138 h 722"/>
                <a:gd name="T86" fmla="*/ 1602481639 w 708"/>
                <a:gd name="T87" fmla="*/ 1597779063 h 722"/>
                <a:gd name="T88" fmla="*/ 1363222923 w 708"/>
                <a:gd name="T89" fmla="*/ 1731348138 h 722"/>
                <a:gd name="T90" fmla="*/ 1082231871 w 708"/>
                <a:gd name="T91" fmla="*/ 1796872200 h 7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08"/>
                <a:gd name="T139" fmla="*/ 0 h 722"/>
                <a:gd name="T140" fmla="*/ 708 w 708"/>
                <a:gd name="T141" fmla="*/ 722 h 72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08" h="722">
                  <a:moveTo>
                    <a:pt x="353" y="0"/>
                  </a:moveTo>
                  <a:lnTo>
                    <a:pt x="353" y="0"/>
                  </a:lnTo>
                  <a:lnTo>
                    <a:pt x="319" y="2"/>
                  </a:lnTo>
                  <a:lnTo>
                    <a:pt x="282" y="8"/>
                  </a:lnTo>
                  <a:lnTo>
                    <a:pt x="248" y="17"/>
                  </a:lnTo>
                  <a:lnTo>
                    <a:pt x="216" y="28"/>
                  </a:lnTo>
                  <a:lnTo>
                    <a:pt x="184" y="44"/>
                  </a:lnTo>
                  <a:lnTo>
                    <a:pt x="155" y="61"/>
                  </a:lnTo>
                  <a:lnTo>
                    <a:pt x="127" y="83"/>
                  </a:lnTo>
                  <a:lnTo>
                    <a:pt x="102" y="105"/>
                  </a:lnTo>
                  <a:lnTo>
                    <a:pt x="79" y="131"/>
                  </a:lnTo>
                  <a:lnTo>
                    <a:pt x="59" y="160"/>
                  </a:lnTo>
                  <a:lnTo>
                    <a:pt x="43" y="188"/>
                  </a:lnTo>
                  <a:lnTo>
                    <a:pt x="27" y="221"/>
                  </a:lnTo>
                  <a:lnTo>
                    <a:pt x="16" y="254"/>
                  </a:lnTo>
                  <a:lnTo>
                    <a:pt x="7" y="287"/>
                  </a:lnTo>
                  <a:lnTo>
                    <a:pt x="2" y="325"/>
                  </a:lnTo>
                  <a:lnTo>
                    <a:pt x="0" y="362"/>
                  </a:lnTo>
                  <a:lnTo>
                    <a:pt x="2" y="397"/>
                  </a:lnTo>
                  <a:lnTo>
                    <a:pt x="7" y="434"/>
                  </a:lnTo>
                  <a:lnTo>
                    <a:pt x="16" y="467"/>
                  </a:lnTo>
                  <a:lnTo>
                    <a:pt x="27" y="500"/>
                  </a:lnTo>
                  <a:lnTo>
                    <a:pt x="43" y="533"/>
                  </a:lnTo>
                  <a:lnTo>
                    <a:pt x="59" y="562"/>
                  </a:lnTo>
                  <a:lnTo>
                    <a:pt x="79" y="590"/>
                  </a:lnTo>
                  <a:lnTo>
                    <a:pt x="102" y="617"/>
                  </a:lnTo>
                  <a:lnTo>
                    <a:pt x="127" y="639"/>
                  </a:lnTo>
                  <a:lnTo>
                    <a:pt x="155" y="660"/>
                  </a:lnTo>
                  <a:lnTo>
                    <a:pt x="184" y="678"/>
                  </a:lnTo>
                  <a:lnTo>
                    <a:pt x="216" y="693"/>
                  </a:lnTo>
                  <a:lnTo>
                    <a:pt x="248" y="704"/>
                  </a:lnTo>
                  <a:lnTo>
                    <a:pt x="282" y="713"/>
                  </a:lnTo>
                  <a:lnTo>
                    <a:pt x="319" y="720"/>
                  </a:lnTo>
                  <a:lnTo>
                    <a:pt x="353" y="722"/>
                  </a:lnTo>
                  <a:lnTo>
                    <a:pt x="389" y="720"/>
                  </a:lnTo>
                  <a:lnTo>
                    <a:pt x="426" y="713"/>
                  </a:lnTo>
                  <a:lnTo>
                    <a:pt x="460" y="704"/>
                  </a:lnTo>
                  <a:lnTo>
                    <a:pt x="492" y="693"/>
                  </a:lnTo>
                  <a:lnTo>
                    <a:pt x="524" y="678"/>
                  </a:lnTo>
                  <a:lnTo>
                    <a:pt x="551" y="660"/>
                  </a:lnTo>
                  <a:lnTo>
                    <a:pt x="579" y="639"/>
                  </a:lnTo>
                  <a:lnTo>
                    <a:pt x="606" y="617"/>
                  </a:lnTo>
                  <a:lnTo>
                    <a:pt x="629" y="590"/>
                  </a:lnTo>
                  <a:lnTo>
                    <a:pt x="649" y="562"/>
                  </a:lnTo>
                  <a:lnTo>
                    <a:pt x="665" y="533"/>
                  </a:lnTo>
                  <a:lnTo>
                    <a:pt x="681" y="500"/>
                  </a:lnTo>
                  <a:lnTo>
                    <a:pt x="692" y="467"/>
                  </a:lnTo>
                  <a:lnTo>
                    <a:pt x="702" y="434"/>
                  </a:lnTo>
                  <a:lnTo>
                    <a:pt x="706" y="397"/>
                  </a:lnTo>
                  <a:lnTo>
                    <a:pt x="708" y="362"/>
                  </a:lnTo>
                  <a:lnTo>
                    <a:pt x="706" y="325"/>
                  </a:lnTo>
                  <a:lnTo>
                    <a:pt x="702" y="287"/>
                  </a:lnTo>
                  <a:lnTo>
                    <a:pt x="692" y="254"/>
                  </a:lnTo>
                  <a:lnTo>
                    <a:pt x="681" y="221"/>
                  </a:lnTo>
                  <a:lnTo>
                    <a:pt x="665" y="188"/>
                  </a:lnTo>
                  <a:lnTo>
                    <a:pt x="649" y="160"/>
                  </a:lnTo>
                  <a:lnTo>
                    <a:pt x="629" y="131"/>
                  </a:lnTo>
                  <a:lnTo>
                    <a:pt x="606" y="105"/>
                  </a:lnTo>
                  <a:lnTo>
                    <a:pt x="579" y="83"/>
                  </a:lnTo>
                  <a:lnTo>
                    <a:pt x="551" y="61"/>
                  </a:lnTo>
                  <a:lnTo>
                    <a:pt x="524" y="44"/>
                  </a:lnTo>
                  <a:lnTo>
                    <a:pt x="492" y="28"/>
                  </a:lnTo>
                  <a:lnTo>
                    <a:pt x="460" y="17"/>
                  </a:lnTo>
                  <a:lnTo>
                    <a:pt x="426" y="8"/>
                  </a:lnTo>
                  <a:lnTo>
                    <a:pt x="389" y="2"/>
                  </a:lnTo>
                  <a:lnTo>
                    <a:pt x="353" y="0"/>
                  </a:lnTo>
                  <a:close/>
                  <a:moveTo>
                    <a:pt x="353" y="715"/>
                  </a:moveTo>
                  <a:lnTo>
                    <a:pt x="353" y="715"/>
                  </a:lnTo>
                  <a:lnTo>
                    <a:pt x="319" y="713"/>
                  </a:lnTo>
                  <a:lnTo>
                    <a:pt x="285" y="709"/>
                  </a:lnTo>
                  <a:lnTo>
                    <a:pt x="250" y="700"/>
                  </a:lnTo>
                  <a:lnTo>
                    <a:pt x="218" y="687"/>
                  </a:lnTo>
                  <a:lnTo>
                    <a:pt x="189" y="674"/>
                  </a:lnTo>
                  <a:lnTo>
                    <a:pt x="159" y="654"/>
                  </a:lnTo>
                  <a:lnTo>
                    <a:pt x="132" y="634"/>
                  </a:lnTo>
                  <a:lnTo>
                    <a:pt x="107" y="612"/>
                  </a:lnTo>
                  <a:lnTo>
                    <a:pt x="84" y="586"/>
                  </a:lnTo>
                  <a:lnTo>
                    <a:pt x="66" y="559"/>
                  </a:lnTo>
                  <a:lnTo>
                    <a:pt x="48" y="529"/>
                  </a:lnTo>
                  <a:lnTo>
                    <a:pt x="32" y="498"/>
                  </a:lnTo>
                  <a:lnTo>
                    <a:pt x="20" y="467"/>
                  </a:lnTo>
                  <a:lnTo>
                    <a:pt x="13" y="432"/>
                  </a:lnTo>
                  <a:lnTo>
                    <a:pt x="7" y="397"/>
                  </a:lnTo>
                  <a:lnTo>
                    <a:pt x="4" y="362"/>
                  </a:lnTo>
                  <a:lnTo>
                    <a:pt x="7" y="325"/>
                  </a:lnTo>
                  <a:lnTo>
                    <a:pt x="13" y="289"/>
                  </a:lnTo>
                  <a:lnTo>
                    <a:pt x="20" y="257"/>
                  </a:lnTo>
                  <a:lnTo>
                    <a:pt x="32" y="224"/>
                  </a:lnTo>
                  <a:lnTo>
                    <a:pt x="48" y="193"/>
                  </a:lnTo>
                  <a:lnTo>
                    <a:pt x="66" y="162"/>
                  </a:lnTo>
                  <a:lnTo>
                    <a:pt x="84" y="136"/>
                  </a:lnTo>
                  <a:lnTo>
                    <a:pt x="107" y="109"/>
                  </a:lnTo>
                  <a:lnTo>
                    <a:pt x="132" y="87"/>
                  </a:lnTo>
                  <a:lnTo>
                    <a:pt x="159" y="68"/>
                  </a:lnTo>
                  <a:lnTo>
                    <a:pt x="189" y="48"/>
                  </a:lnTo>
                  <a:lnTo>
                    <a:pt x="218" y="35"/>
                  </a:lnTo>
                  <a:lnTo>
                    <a:pt x="250" y="22"/>
                  </a:lnTo>
                  <a:lnTo>
                    <a:pt x="285" y="13"/>
                  </a:lnTo>
                  <a:lnTo>
                    <a:pt x="319" y="8"/>
                  </a:lnTo>
                  <a:lnTo>
                    <a:pt x="353" y="6"/>
                  </a:lnTo>
                  <a:lnTo>
                    <a:pt x="389" y="8"/>
                  </a:lnTo>
                  <a:lnTo>
                    <a:pt x="424" y="13"/>
                  </a:lnTo>
                  <a:lnTo>
                    <a:pt x="458" y="22"/>
                  </a:lnTo>
                  <a:lnTo>
                    <a:pt x="490" y="35"/>
                  </a:lnTo>
                  <a:lnTo>
                    <a:pt x="519" y="48"/>
                  </a:lnTo>
                  <a:lnTo>
                    <a:pt x="549" y="68"/>
                  </a:lnTo>
                  <a:lnTo>
                    <a:pt x="576" y="87"/>
                  </a:lnTo>
                  <a:lnTo>
                    <a:pt x="601" y="109"/>
                  </a:lnTo>
                  <a:lnTo>
                    <a:pt x="624" y="136"/>
                  </a:lnTo>
                  <a:lnTo>
                    <a:pt x="642" y="162"/>
                  </a:lnTo>
                  <a:lnTo>
                    <a:pt x="661" y="193"/>
                  </a:lnTo>
                  <a:lnTo>
                    <a:pt x="674" y="224"/>
                  </a:lnTo>
                  <a:lnTo>
                    <a:pt x="688" y="257"/>
                  </a:lnTo>
                  <a:lnTo>
                    <a:pt x="695" y="289"/>
                  </a:lnTo>
                  <a:lnTo>
                    <a:pt x="702" y="325"/>
                  </a:lnTo>
                  <a:lnTo>
                    <a:pt x="702" y="362"/>
                  </a:lnTo>
                  <a:lnTo>
                    <a:pt x="702" y="397"/>
                  </a:lnTo>
                  <a:lnTo>
                    <a:pt x="695" y="432"/>
                  </a:lnTo>
                  <a:lnTo>
                    <a:pt x="688" y="467"/>
                  </a:lnTo>
                  <a:lnTo>
                    <a:pt x="674" y="498"/>
                  </a:lnTo>
                  <a:lnTo>
                    <a:pt x="661" y="529"/>
                  </a:lnTo>
                  <a:lnTo>
                    <a:pt x="642" y="559"/>
                  </a:lnTo>
                  <a:lnTo>
                    <a:pt x="624" y="586"/>
                  </a:lnTo>
                  <a:lnTo>
                    <a:pt x="601" y="612"/>
                  </a:lnTo>
                  <a:lnTo>
                    <a:pt x="576" y="634"/>
                  </a:lnTo>
                  <a:lnTo>
                    <a:pt x="549" y="654"/>
                  </a:lnTo>
                  <a:lnTo>
                    <a:pt x="519" y="674"/>
                  </a:lnTo>
                  <a:lnTo>
                    <a:pt x="490" y="687"/>
                  </a:lnTo>
                  <a:lnTo>
                    <a:pt x="458" y="700"/>
                  </a:lnTo>
                  <a:lnTo>
                    <a:pt x="424" y="709"/>
                  </a:lnTo>
                  <a:lnTo>
                    <a:pt x="389" y="713"/>
                  </a:lnTo>
                  <a:lnTo>
                    <a:pt x="353" y="715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E0DE670F-3E47-46CE-9604-469818F9D6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203" y="3309900"/>
              <a:ext cx="1504185" cy="1477835"/>
            </a:xfrm>
            <a:custGeom>
              <a:avLst/>
              <a:gdLst>
                <a:gd name="T0" fmla="*/ 931998337 w 670"/>
                <a:gd name="T1" fmla="*/ 0 h 692"/>
                <a:gd name="T2" fmla="*/ 748381157 w 670"/>
                <a:gd name="T3" fmla="*/ 17640300 h 692"/>
                <a:gd name="T4" fmla="*/ 570326618 w 670"/>
                <a:gd name="T5" fmla="*/ 65524063 h 692"/>
                <a:gd name="T6" fmla="*/ 411748828 w 670"/>
                <a:gd name="T7" fmla="*/ 148688425 h 692"/>
                <a:gd name="T8" fmla="*/ 280990912 w 670"/>
                <a:gd name="T9" fmla="*/ 254534988 h 692"/>
                <a:gd name="T10" fmla="*/ 166924254 w 670"/>
                <a:gd name="T11" fmla="*/ 383063750 h 692"/>
                <a:gd name="T12" fmla="*/ 77898652 w 670"/>
                <a:gd name="T13" fmla="*/ 531752175 h 692"/>
                <a:gd name="T14" fmla="*/ 19475080 w 670"/>
                <a:gd name="T15" fmla="*/ 698084075 h 692"/>
                <a:gd name="T16" fmla="*/ 0 w 670"/>
                <a:gd name="T17" fmla="*/ 869454700 h 692"/>
                <a:gd name="T18" fmla="*/ 8346463 w 670"/>
                <a:gd name="T19" fmla="*/ 957659375 h 692"/>
                <a:gd name="T20" fmla="*/ 44512801 w 670"/>
                <a:gd name="T21" fmla="*/ 1129030000 h 692"/>
                <a:gd name="T22" fmla="*/ 114064990 w 670"/>
                <a:gd name="T23" fmla="*/ 1282758738 h 692"/>
                <a:gd name="T24" fmla="*/ 217003031 w 670"/>
                <a:gd name="T25" fmla="*/ 1421368125 h 692"/>
                <a:gd name="T26" fmla="*/ 342196638 w 670"/>
                <a:gd name="T27" fmla="*/ 1544856575 h 692"/>
                <a:gd name="T28" fmla="*/ 489647480 w 670"/>
                <a:gd name="T29" fmla="*/ 1638101563 h 692"/>
                <a:gd name="T30" fmla="*/ 659353888 w 670"/>
                <a:gd name="T31" fmla="*/ 1698585313 h 692"/>
                <a:gd name="T32" fmla="*/ 837406759 w 670"/>
                <a:gd name="T33" fmla="*/ 1736388450 h 692"/>
                <a:gd name="T34" fmla="*/ 931998337 w 670"/>
                <a:gd name="T35" fmla="*/ 1743948125 h 692"/>
                <a:gd name="T36" fmla="*/ 1123961979 w 670"/>
                <a:gd name="T37" fmla="*/ 1721267513 h 692"/>
                <a:gd name="T38" fmla="*/ 1302014850 w 670"/>
                <a:gd name="T39" fmla="*/ 1670864388 h 692"/>
                <a:gd name="T40" fmla="*/ 1452247846 w 670"/>
                <a:gd name="T41" fmla="*/ 1592738750 h 692"/>
                <a:gd name="T42" fmla="*/ 1591352224 w 670"/>
                <a:gd name="T43" fmla="*/ 1481851875 h 692"/>
                <a:gd name="T44" fmla="*/ 1705417214 w 670"/>
                <a:gd name="T45" fmla="*/ 1355844063 h 692"/>
                <a:gd name="T46" fmla="*/ 1794444484 w 670"/>
                <a:gd name="T47" fmla="*/ 1207154050 h 692"/>
                <a:gd name="T48" fmla="*/ 1847303747 w 670"/>
                <a:gd name="T49" fmla="*/ 1045864050 h 692"/>
                <a:gd name="T50" fmla="*/ 1863996673 w 670"/>
                <a:gd name="T51" fmla="*/ 869454700 h 692"/>
                <a:gd name="T52" fmla="*/ 1863996673 w 670"/>
                <a:gd name="T53" fmla="*/ 781248438 h 692"/>
                <a:gd name="T54" fmla="*/ 1827830335 w 670"/>
                <a:gd name="T55" fmla="*/ 614918125 h 692"/>
                <a:gd name="T56" fmla="*/ 1758278146 w 670"/>
                <a:gd name="T57" fmla="*/ 453628125 h 692"/>
                <a:gd name="T58" fmla="*/ 1655340105 w 670"/>
                <a:gd name="T59" fmla="*/ 315018738 h 692"/>
                <a:gd name="T60" fmla="*/ 1530146498 w 670"/>
                <a:gd name="T61" fmla="*/ 199093138 h 692"/>
                <a:gd name="T62" fmla="*/ 1377131348 w 670"/>
                <a:gd name="T63" fmla="*/ 105846563 h 692"/>
                <a:gd name="T64" fmla="*/ 1212989248 w 670"/>
                <a:gd name="T65" fmla="*/ 37801550 h 692"/>
                <a:gd name="T66" fmla="*/ 1029372069 w 670"/>
                <a:gd name="T67" fmla="*/ 5040313 h 692"/>
                <a:gd name="T68" fmla="*/ 931998337 w 670"/>
                <a:gd name="T69" fmla="*/ 0 h 6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70"/>
                <a:gd name="T106" fmla="*/ 0 h 692"/>
                <a:gd name="T107" fmla="*/ 670 w 670"/>
                <a:gd name="T108" fmla="*/ 692 h 6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70" h="692">
                  <a:moveTo>
                    <a:pt x="335" y="0"/>
                  </a:moveTo>
                  <a:lnTo>
                    <a:pt x="335" y="0"/>
                  </a:lnTo>
                  <a:lnTo>
                    <a:pt x="301" y="2"/>
                  </a:lnTo>
                  <a:lnTo>
                    <a:pt x="269" y="7"/>
                  </a:lnTo>
                  <a:lnTo>
                    <a:pt x="237" y="15"/>
                  </a:lnTo>
                  <a:lnTo>
                    <a:pt x="205" y="26"/>
                  </a:lnTo>
                  <a:lnTo>
                    <a:pt x="176" y="42"/>
                  </a:lnTo>
                  <a:lnTo>
                    <a:pt x="148" y="59"/>
                  </a:lnTo>
                  <a:lnTo>
                    <a:pt x="123" y="79"/>
                  </a:lnTo>
                  <a:lnTo>
                    <a:pt x="101" y="101"/>
                  </a:lnTo>
                  <a:lnTo>
                    <a:pt x="78" y="125"/>
                  </a:lnTo>
                  <a:lnTo>
                    <a:pt x="60" y="152"/>
                  </a:lnTo>
                  <a:lnTo>
                    <a:pt x="41" y="180"/>
                  </a:lnTo>
                  <a:lnTo>
                    <a:pt x="28" y="211"/>
                  </a:lnTo>
                  <a:lnTo>
                    <a:pt x="16" y="244"/>
                  </a:lnTo>
                  <a:lnTo>
                    <a:pt x="7" y="277"/>
                  </a:lnTo>
                  <a:lnTo>
                    <a:pt x="3" y="310"/>
                  </a:lnTo>
                  <a:lnTo>
                    <a:pt x="0" y="345"/>
                  </a:lnTo>
                  <a:lnTo>
                    <a:pt x="3" y="380"/>
                  </a:lnTo>
                  <a:lnTo>
                    <a:pt x="7" y="415"/>
                  </a:lnTo>
                  <a:lnTo>
                    <a:pt x="16" y="448"/>
                  </a:lnTo>
                  <a:lnTo>
                    <a:pt x="28" y="479"/>
                  </a:lnTo>
                  <a:lnTo>
                    <a:pt x="41" y="509"/>
                  </a:lnTo>
                  <a:lnTo>
                    <a:pt x="60" y="538"/>
                  </a:lnTo>
                  <a:lnTo>
                    <a:pt x="78" y="564"/>
                  </a:lnTo>
                  <a:lnTo>
                    <a:pt x="101" y="588"/>
                  </a:lnTo>
                  <a:lnTo>
                    <a:pt x="123" y="613"/>
                  </a:lnTo>
                  <a:lnTo>
                    <a:pt x="148" y="632"/>
                  </a:lnTo>
                  <a:lnTo>
                    <a:pt x="176" y="650"/>
                  </a:lnTo>
                  <a:lnTo>
                    <a:pt x="205" y="663"/>
                  </a:lnTo>
                  <a:lnTo>
                    <a:pt x="237" y="674"/>
                  </a:lnTo>
                  <a:lnTo>
                    <a:pt x="269" y="683"/>
                  </a:lnTo>
                  <a:lnTo>
                    <a:pt x="301" y="689"/>
                  </a:lnTo>
                  <a:lnTo>
                    <a:pt x="335" y="692"/>
                  </a:lnTo>
                  <a:lnTo>
                    <a:pt x="370" y="689"/>
                  </a:lnTo>
                  <a:lnTo>
                    <a:pt x="404" y="683"/>
                  </a:lnTo>
                  <a:lnTo>
                    <a:pt x="436" y="674"/>
                  </a:lnTo>
                  <a:lnTo>
                    <a:pt x="468" y="663"/>
                  </a:lnTo>
                  <a:lnTo>
                    <a:pt x="495" y="650"/>
                  </a:lnTo>
                  <a:lnTo>
                    <a:pt x="522" y="632"/>
                  </a:lnTo>
                  <a:lnTo>
                    <a:pt x="550" y="613"/>
                  </a:lnTo>
                  <a:lnTo>
                    <a:pt x="572" y="588"/>
                  </a:lnTo>
                  <a:lnTo>
                    <a:pt x="595" y="564"/>
                  </a:lnTo>
                  <a:lnTo>
                    <a:pt x="613" y="538"/>
                  </a:lnTo>
                  <a:lnTo>
                    <a:pt x="632" y="509"/>
                  </a:lnTo>
                  <a:lnTo>
                    <a:pt x="645" y="479"/>
                  </a:lnTo>
                  <a:lnTo>
                    <a:pt x="657" y="448"/>
                  </a:lnTo>
                  <a:lnTo>
                    <a:pt x="664" y="415"/>
                  </a:lnTo>
                  <a:lnTo>
                    <a:pt x="670" y="380"/>
                  </a:lnTo>
                  <a:lnTo>
                    <a:pt x="670" y="345"/>
                  </a:lnTo>
                  <a:lnTo>
                    <a:pt x="670" y="310"/>
                  </a:lnTo>
                  <a:lnTo>
                    <a:pt x="664" y="277"/>
                  </a:lnTo>
                  <a:lnTo>
                    <a:pt x="657" y="244"/>
                  </a:lnTo>
                  <a:lnTo>
                    <a:pt x="645" y="211"/>
                  </a:lnTo>
                  <a:lnTo>
                    <a:pt x="632" y="180"/>
                  </a:lnTo>
                  <a:lnTo>
                    <a:pt x="613" y="152"/>
                  </a:lnTo>
                  <a:lnTo>
                    <a:pt x="595" y="125"/>
                  </a:lnTo>
                  <a:lnTo>
                    <a:pt x="572" y="101"/>
                  </a:lnTo>
                  <a:lnTo>
                    <a:pt x="550" y="79"/>
                  </a:lnTo>
                  <a:lnTo>
                    <a:pt x="522" y="59"/>
                  </a:lnTo>
                  <a:lnTo>
                    <a:pt x="495" y="42"/>
                  </a:lnTo>
                  <a:lnTo>
                    <a:pt x="468" y="26"/>
                  </a:lnTo>
                  <a:lnTo>
                    <a:pt x="436" y="15"/>
                  </a:lnTo>
                  <a:lnTo>
                    <a:pt x="404" y="7"/>
                  </a:lnTo>
                  <a:lnTo>
                    <a:pt x="370" y="2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3E1194C3-1F3D-4567-BD4A-DA6AB030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143" y="3324848"/>
              <a:ext cx="1468265" cy="1428715"/>
            </a:xfrm>
            <a:custGeom>
              <a:avLst/>
              <a:gdLst>
                <a:gd name="T0" fmla="*/ 906960891 w 654"/>
                <a:gd name="T1" fmla="*/ 0 h 669"/>
                <a:gd name="T2" fmla="*/ 723341988 w 654"/>
                <a:gd name="T3" fmla="*/ 15120930 h 669"/>
                <a:gd name="T4" fmla="*/ 550853374 w 654"/>
                <a:gd name="T5" fmla="*/ 65524032 h 669"/>
                <a:gd name="T6" fmla="*/ 397838177 w 654"/>
                <a:gd name="T7" fmla="*/ 143648045 h 669"/>
                <a:gd name="T8" fmla="*/ 264298066 w 654"/>
                <a:gd name="T9" fmla="*/ 246975196 h 669"/>
                <a:gd name="T10" fmla="*/ 150233042 w 654"/>
                <a:gd name="T11" fmla="*/ 375502311 h 669"/>
                <a:gd name="T12" fmla="*/ 69552210 w 654"/>
                <a:gd name="T13" fmla="*/ 519151943 h 669"/>
                <a:gd name="T14" fmla="*/ 19475086 w 654"/>
                <a:gd name="T15" fmla="*/ 672880608 h 669"/>
                <a:gd name="T16" fmla="*/ 0 w 654"/>
                <a:gd name="T17" fmla="*/ 846772101 h 669"/>
                <a:gd name="T18" fmla="*/ 5564310 w 654"/>
                <a:gd name="T19" fmla="*/ 934976735 h 669"/>
                <a:gd name="T20" fmla="*/ 44512814 w 654"/>
                <a:gd name="T21" fmla="*/ 1093747298 h 669"/>
                <a:gd name="T22" fmla="*/ 114065025 w 654"/>
                <a:gd name="T23" fmla="*/ 1249996912 h 669"/>
                <a:gd name="T24" fmla="*/ 208656631 w 654"/>
                <a:gd name="T25" fmla="*/ 1381044975 h 669"/>
                <a:gd name="T26" fmla="*/ 336632432 w 654"/>
                <a:gd name="T27" fmla="*/ 1499491469 h 669"/>
                <a:gd name="T28" fmla="*/ 481301163 w 654"/>
                <a:gd name="T29" fmla="*/ 1587697690 h 669"/>
                <a:gd name="T30" fmla="*/ 639879002 w 654"/>
                <a:gd name="T31" fmla="*/ 1653221722 h 669"/>
                <a:gd name="T32" fmla="*/ 817933595 w 654"/>
                <a:gd name="T33" fmla="*/ 1685982944 h 669"/>
                <a:gd name="T34" fmla="*/ 912523534 w 654"/>
                <a:gd name="T35" fmla="*/ 1685982944 h 669"/>
                <a:gd name="T36" fmla="*/ 1096142437 w 654"/>
                <a:gd name="T37" fmla="*/ 1670862013 h 669"/>
                <a:gd name="T38" fmla="*/ 1268631052 w 654"/>
                <a:gd name="T39" fmla="*/ 1620458912 h 669"/>
                <a:gd name="T40" fmla="*/ 1418864093 w 654"/>
                <a:gd name="T41" fmla="*/ 1542334899 h 669"/>
                <a:gd name="T42" fmla="*/ 1552404204 w 654"/>
                <a:gd name="T43" fmla="*/ 1436488386 h 669"/>
                <a:gd name="T44" fmla="*/ 1666469228 w 654"/>
                <a:gd name="T45" fmla="*/ 1310480633 h 669"/>
                <a:gd name="T46" fmla="*/ 1749932215 w 654"/>
                <a:gd name="T47" fmla="*/ 1166831001 h 669"/>
                <a:gd name="T48" fmla="*/ 1800009339 w 654"/>
                <a:gd name="T49" fmla="*/ 1010581387 h 669"/>
                <a:gd name="T50" fmla="*/ 1819484425 w 654"/>
                <a:gd name="T51" fmla="*/ 839210842 h 669"/>
                <a:gd name="T52" fmla="*/ 1813920115 w 654"/>
                <a:gd name="T53" fmla="*/ 751006209 h 669"/>
                <a:gd name="T54" fmla="*/ 1774971611 w 654"/>
                <a:gd name="T55" fmla="*/ 592235646 h 669"/>
                <a:gd name="T56" fmla="*/ 1705419400 w 654"/>
                <a:gd name="T57" fmla="*/ 435986032 h 669"/>
                <a:gd name="T58" fmla="*/ 1610827794 w 654"/>
                <a:gd name="T59" fmla="*/ 302418608 h 669"/>
                <a:gd name="T60" fmla="*/ 1482851993 w 654"/>
                <a:gd name="T61" fmla="*/ 186491475 h 669"/>
                <a:gd name="T62" fmla="*/ 1338183262 w 654"/>
                <a:gd name="T63" fmla="*/ 98285254 h 669"/>
                <a:gd name="T64" fmla="*/ 1179603755 w 654"/>
                <a:gd name="T65" fmla="*/ 32761222 h 669"/>
                <a:gd name="T66" fmla="*/ 1001550830 w 654"/>
                <a:gd name="T67" fmla="*/ 0 h 669"/>
                <a:gd name="T68" fmla="*/ 906960891 w 654"/>
                <a:gd name="T69" fmla="*/ 0 h 66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4"/>
                <a:gd name="T106" fmla="*/ 0 h 669"/>
                <a:gd name="T107" fmla="*/ 654 w 654"/>
                <a:gd name="T108" fmla="*/ 669 h 66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4" h="669">
                  <a:moveTo>
                    <a:pt x="326" y="0"/>
                  </a:moveTo>
                  <a:lnTo>
                    <a:pt x="326" y="0"/>
                  </a:lnTo>
                  <a:lnTo>
                    <a:pt x="291" y="0"/>
                  </a:lnTo>
                  <a:lnTo>
                    <a:pt x="260" y="6"/>
                  </a:lnTo>
                  <a:lnTo>
                    <a:pt x="228" y="15"/>
                  </a:lnTo>
                  <a:lnTo>
                    <a:pt x="198" y="26"/>
                  </a:lnTo>
                  <a:lnTo>
                    <a:pt x="171" y="39"/>
                  </a:lnTo>
                  <a:lnTo>
                    <a:pt x="143" y="57"/>
                  </a:lnTo>
                  <a:lnTo>
                    <a:pt x="118" y="76"/>
                  </a:lnTo>
                  <a:lnTo>
                    <a:pt x="95" y="98"/>
                  </a:lnTo>
                  <a:lnTo>
                    <a:pt x="75" y="123"/>
                  </a:lnTo>
                  <a:lnTo>
                    <a:pt x="54" y="149"/>
                  </a:lnTo>
                  <a:lnTo>
                    <a:pt x="39" y="175"/>
                  </a:lnTo>
                  <a:lnTo>
                    <a:pt x="25" y="206"/>
                  </a:lnTo>
                  <a:lnTo>
                    <a:pt x="13" y="237"/>
                  </a:lnTo>
                  <a:lnTo>
                    <a:pt x="7" y="267"/>
                  </a:lnTo>
                  <a:lnTo>
                    <a:pt x="2" y="300"/>
                  </a:lnTo>
                  <a:lnTo>
                    <a:pt x="0" y="336"/>
                  </a:lnTo>
                  <a:lnTo>
                    <a:pt x="2" y="371"/>
                  </a:lnTo>
                  <a:lnTo>
                    <a:pt x="7" y="404"/>
                  </a:lnTo>
                  <a:lnTo>
                    <a:pt x="16" y="434"/>
                  </a:lnTo>
                  <a:lnTo>
                    <a:pt x="27" y="465"/>
                  </a:lnTo>
                  <a:lnTo>
                    <a:pt x="41" y="496"/>
                  </a:lnTo>
                  <a:lnTo>
                    <a:pt x="57" y="522"/>
                  </a:lnTo>
                  <a:lnTo>
                    <a:pt x="75" y="548"/>
                  </a:lnTo>
                  <a:lnTo>
                    <a:pt x="98" y="573"/>
                  </a:lnTo>
                  <a:lnTo>
                    <a:pt x="121" y="595"/>
                  </a:lnTo>
                  <a:lnTo>
                    <a:pt x="146" y="612"/>
                  </a:lnTo>
                  <a:lnTo>
                    <a:pt x="173" y="630"/>
                  </a:lnTo>
                  <a:lnTo>
                    <a:pt x="200" y="643"/>
                  </a:lnTo>
                  <a:lnTo>
                    <a:pt x="230" y="656"/>
                  </a:lnTo>
                  <a:lnTo>
                    <a:pt x="262" y="663"/>
                  </a:lnTo>
                  <a:lnTo>
                    <a:pt x="294" y="669"/>
                  </a:lnTo>
                  <a:lnTo>
                    <a:pt x="328" y="669"/>
                  </a:lnTo>
                  <a:lnTo>
                    <a:pt x="362" y="667"/>
                  </a:lnTo>
                  <a:lnTo>
                    <a:pt x="394" y="663"/>
                  </a:lnTo>
                  <a:lnTo>
                    <a:pt x="424" y="654"/>
                  </a:lnTo>
                  <a:lnTo>
                    <a:pt x="456" y="643"/>
                  </a:lnTo>
                  <a:lnTo>
                    <a:pt x="483" y="630"/>
                  </a:lnTo>
                  <a:lnTo>
                    <a:pt x="510" y="612"/>
                  </a:lnTo>
                  <a:lnTo>
                    <a:pt x="535" y="592"/>
                  </a:lnTo>
                  <a:lnTo>
                    <a:pt x="558" y="570"/>
                  </a:lnTo>
                  <a:lnTo>
                    <a:pt x="579" y="546"/>
                  </a:lnTo>
                  <a:lnTo>
                    <a:pt x="599" y="520"/>
                  </a:lnTo>
                  <a:lnTo>
                    <a:pt x="615" y="494"/>
                  </a:lnTo>
                  <a:lnTo>
                    <a:pt x="629" y="463"/>
                  </a:lnTo>
                  <a:lnTo>
                    <a:pt x="638" y="432"/>
                  </a:lnTo>
                  <a:lnTo>
                    <a:pt x="647" y="401"/>
                  </a:lnTo>
                  <a:lnTo>
                    <a:pt x="652" y="366"/>
                  </a:lnTo>
                  <a:lnTo>
                    <a:pt x="654" y="333"/>
                  </a:lnTo>
                  <a:lnTo>
                    <a:pt x="652" y="298"/>
                  </a:lnTo>
                  <a:lnTo>
                    <a:pt x="647" y="265"/>
                  </a:lnTo>
                  <a:lnTo>
                    <a:pt x="638" y="235"/>
                  </a:lnTo>
                  <a:lnTo>
                    <a:pt x="626" y="204"/>
                  </a:lnTo>
                  <a:lnTo>
                    <a:pt x="613" y="173"/>
                  </a:lnTo>
                  <a:lnTo>
                    <a:pt x="597" y="147"/>
                  </a:lnTo>
                  <a:lnTo>
                    <a:pt x="579" y="120"/>
                  </a:lnTo>
                  <a:lnTo>
                    <a:pt x="556" y="96"/>
                  </a:lnTo>
                  <a:lnTo>
                    <a:pt x="533" y="74"/>
                  </a:lnTo>
                  <a:lnTo>
                    <a:pt x="508" y="55"/>
                  </a:lnTo>
                  <a:lnTo>
                    <a:pt x="481" y="39"/>
                  </a:lnTo>
                  <a:lnTo>
                    <a:pt x="453" y="24"/>
                  </a:lnTo>
                  <a:lnTo>
                    <a:pt x="424" y="13"/>
                  </a:lnTo>
                  <a:lnTo>
                    <a:pt x="392" y="6"/>
                  </a:lnTo>
                  <a:lnTo>
                    <a:pt x="360" y="0"/>
                  </a:lnTo>
                  <a:lnTo>
                    <a:pt x="326" y="0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E7E0E57C-89D3-47BF-9BAD-2C7020803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5839" y="3333390"/>
              <a:ext cx="1427854" cy="1392411"/>
            </a:xfrm>
            <a:custGeom>
              <a:avLst/>
              <a:gdLst>
                <a:gd name="T0" fmla="*/ 881921709 w 636"/>
                <a:gd name="T1" fmla="*/ 0 h 652"/>
                <a:gd name="T2" fmla="*/ 703868741 w 636"/>
                <a:gd name="T3" fmla="*/ 17640300 h 652"/>
                <a:gd name="T4" fmla="*/ 534160572 w 636"/>
                <a:gd name="T5" fmla="*/ 65524063 h 652"/>
                <a:gd name="T6" fmla="*/ 386709650 w 636"/>
                <a:gd name="T7" fmla="*/ 143648113 h 652"/>
                <a:gd name="T8" fmla="*/ 253169507 w 636"/>
                <a:gd name="T9" fmla="*/ 249494675 h 652"/>
                <a:gd name="T10" fmla="*/ 147450922 w 636"/>
                <a:gd name="T11" fmla="*/ 370463763 h 652"/>
                <a:gd name="T12" fmla="*/ 69552227 w 636"/>
                <a:gd name="T13" fmla="*/ 509071563 h 652"/>
                <a:gd name="T14" fmla="*/ 19475091 w 636"/>
                <a:gd name="T15" fmla="*/ 662801888 h 652"/>
                <a:gd name="T16" fmla="*/ 0 w 636"/>
                <a:gd name="T17" fmla="*/ 829130613 h 652"/>
                <a:gd name="T18" fmla="*/ 5564312 w 636"/>
                <a:gd name="T19" fmla="*/ 912296563 h 652"/>
                <a:gd name="T20" fmla="*/ 44512825 w 636"/>
                <a:gd name="T21" fmla="*/ 1073586563 h 652"/>
                <a:gd name="T22" fmla="*/ 108500741 w 636"/>
                <a:gd name="T23" fmla="*/ 1217234675 h 652"/>
                <a:gd name="T24" fmla="*/ 208656682 w 636"/>
                <a:gd name="T25" fmla="*/ 1350803750 h 652"/>
                <a:gd name="T26" fmla="*/ 331068202 w 636"/>
                <a:gd name="T27" fmla="*/ 1461690625 h 652"/>
                <a:gd name="T28" fmla="*/ 470172656 w 636"/>
                <a:gd name="T29" fmla="*/ 1549896888 h 652"/>
                <a:gd name="T30" fmla="*/ 628752202 w 636"/>
                <a:gd name="T31" fmla="*/ 1610380638 h 652"/>
                <a:gd name="T32" fmla="*/ 798458702 w 636"/>
                <a:gd name="T33" fmla="*/ 1638101563 h 652"/>
                <a:gd name="T34" fmla="*/ 893050332 w 636"/>
                <a:gd name="T35" fmla="*/ 1643141875 h 652"/>
                <a:gd name="T36" fmla="*/ 1071103300 w 636"/>
                <a:gd name="T37" fmla="*/ 1625501575 h 652"/>
                <a:gd name="T38" fmla="*/ 1238029313 w 636"/>
                <a:gd name="T39" fmla="*/ 1577617813 h 652"/>
                <a:gd name="T40" fmla="*/ 1382698079 w 636"/>
                <a:gd name="T41" fmla="*/ 1499493763 h 652"/>
                <a:gd name="T42" fmla="*/ 1516238222 w 636"/>
                <a:gd name="T43" fmla="*/ 1398687513 h 652"/>
                <a:gd name="T44" fmla="*/ 1624738963 w 636"/>
                <a:gd name="T45" fmla="*/ 1277718425 h 652"/>
                <a:gd name="T46" fmla="*/ 1705419813 w 636"/>
                <a:gd name="T47" fmla="*/ 1134070313 h 652"/>
                <a:gd name="T48" fmla="*/ 1755496950 w 636"/>
                <a:gd name="T49" fmla="*/ 980339988 h 652"/>
                <a:gd name="T50" fmla="*/ 1769407729 w 636"/>
                <a:gd name="T51" fmla="*/ 814011263 h 652"/>
                <a:gd name="T52" fmla="*/ 1763843417 w 636"/>
                <a:gd name="T53" fmla="*/ 730845313 h 652"/>
                <a:gd name="T54" fmla="*/ 1730459216 w 636"/>
                <a:gd name="T55" fmla="*/ 569555313 h 652"/>
                <a:gd name="T56" fmla="*/ 1660906988 w 636"/>
                <a:gd name="T57" fmla="*/ 425905613 h 652"/>
                <a:gd name="T58" fmla="*/ 1566315359 w 636"/>
                <a:gd name="T59" fmla="*/ 292338125 h 652"/>
                <a:gd name="T60" fmla="*/ 1446685995 w 636"/>
                <a:gd name="T61" fmla="*/ 181451250 h 652"/>
                <a:gd name="T62" fmla="*/ 1299235073 w 636"/>
                <a:gd name="T63" fmla="*/ 100806250 h 652"/>
                <a:gd name="T64" fmla="*/ 1140655527 w 636"/>
                <a:gd name="T65" fmla="*/ 37801550 h 652"/>
                <a:gd name="T66" fmla="*/ 970949027 w 636"/>
                <a:gd name="T67" fmla="*/ 5040313 h 652"/>
                <a:gd name="T68" fmla="*/ 881921709 w 636"/>
                <a:gd name="T69" fmla="*/ 0 h 6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36"/>
                <a:gd name="T106" fmla="*/ 0 h 652"/>
                <a:gd name="T107" fmla="*/ 636 w 636"/>
                <a:gd name="T108" fmla="*/ 652 h 65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36" h="652">
                  <a:moveTo>
                    <a:pt x="317" y="0"/>
                  </a:moveTo>
                  <a:lnTo>
                    <a:pt x="317" y="0"/>
                  </a:lnTo>
                  <a:lnTo>
                    <a:pt x="283" y="2"/>
                  </a:lnTo>
                  <a:lnTo>
                    <a:pt x="253" y="7"/>
                  </a:lnTo>
                  <a:lnTo>
                    <a:pt x="221" y="15"/>
                  </a:lnTo>
                  <a:lnTo>
                    <a:pt x="192" y="26"/>
                  </a:lnTo>
                  <a:lnTo>
                    <a:pt x="164" y="42"/>
                  </a:lnTo>
                  <a:lnTo>
                    <a:pt x="139" y="57"/>
                  </a:lnTo>
                  <a:lnTo>
                    <a:pt x="114" y="77"/>
                  </a:lnTo>
                  <a:lnTo>
                    <a:pt x="91" y="99"/>
                  </a:lnTo>
                  <a:lnTo>
                    <a:pt x="71" y="121"/>
                  </a:lnTo>
                  <a:lnTo>
                    <a:pt x="53" y="147"/>
                  </a:lnTo>
                  <a:lnTo>
                    <a:pt x="37" y="173"/>
                  </a:lnTo>
                  <a:lnTo>
                    <a:pt x="25" y="202"/>
                  </a:lnTo>
                  <a:lnTo>
                    <a:pt x="14" y="233"/>
                  </a:lnTo>
                  <a:lnTo>
                    <a:pt x="7" y="263"/>
                  </a:lnTo>
                  <a:lnTo>
                    <a:pt x="2" y="296"/>
                  </a:lnTo>
                  <a:lnTo>
                    <a:pt x="0" y="329"/>
                  </a:lnTo>
                  <a:lnTo>
                    <a:pt x="2" y="362"/>
                  </a:lnTo>
                  <a:lnTo>
                    <a:pt x="7" y="395"/>
                  </a:lnTo>
                  <a:lnTo>
                    <a:pt x="16" y="426"/>
                  </a:lnTo>
                  <a:lnTo>
                    <a:pt x="25" y="454"/>
                  </a:lnTo>
                  <a:lnTo>
                    <a:pt x="39" y="483"/>
                  </a:lnTo>
                  <a:lnTo>
                    <a:pt x="55" y="509"/>
                  </a:lnTo>
                  <a:lnTo>
                    <a:pt x="75" y="536"/>
                  </a:lnTo>
                  <a:lnTo>
                    <a:pt x="96" y="558"/>
                  </a:lnTo>
                  <a:lnTo>
                    <a:pt x="119" y="580"/>
                  </a:lnTo>
                  <a:lnTo>
                    <a:pt x="141" y="597"/>
                  </a:lnTo>
                  <a:lnTo>
                    <a:pt x="169" y="615"/>
                  </a:lnTo>
                  <a:lnTo>
                    <a:pt x="196" y="628"/>
                  </a:lnTo>
                  <a:lnTo>
                    <a:pt x="226" y="639"/>
                  </a:lnTo>
                  <a:lnTo>
                    <a:pt x="255" y="645"/>
                  </a:lnTo>
                  <a:lnTo>
                    <a:pt x="287" y="650"/>
                  </a:lnTo>
                  <a:lnTo>
                    <a:pt x="321" y="652"/>
                  </a:lnTo>
                  <a:lnTo>
                    <a:pt x="353" y="650"/>
                  </a:lnTo>
                  <a:lnTo>
                    <a:pt x="385" y="645"/>
                  </a:lnTo>
                  <a:lnTo>
                    <a:pt x="415" y="637"/>
                  </a:lnTo>
                  <a:lnTo>
                    <a:pt x="445" y="626"/>
                  </a:lnTo>
                  <a:lnTo>
                    <a:pt x="472" y="613"/>
                  </a:lnTo>
                  <a:lnTo>
                    <a:pt x="497" y="595"/>
                  </a:lnTo>
                  <a:lnTo>
                    <a:pt x="522" y="575"/>
                  </a:lnTo>
                  <a:lnTo>
                    <a:pt x="545" y="555"/>
                  </a:lnTo>
                  <a:lnTo>
                    <a:pt x="565" y="531"/>
                  </a:lnTo>
                  <a:lnTo>
                    <a:pt x="584" y="507"/>
                  </a:lnTo>
                  <a:lnTo>
                    <a:pt x="600" y="479"/>
                  </a:lnTo>
                  <a:lnTo>
                    <a:pt x="613" y="450"/>
                  </a:lnTo>
                  <a:lnTo>
                    <a:pt x="622" y="422"/>
                  </a:lnTo>
                  <a:lnTo>
                    <a:pt x="631" y="389"/>
                  </a:lnTo>
                  <a:lnTo>
                    <a:pt x="636" y="358"/>
                  </a:lnTo>
                  <a:lnTo>
                    <a:pt x="636" y="323"/>
                  </a:lnTo>
                  <a:lnTo>
                    <a:pt x="634" y="290"/>
                  </a:lnTo>
                  <a:lnTo>
                    <a:pt x="629" y="259"/>
                  </a:lnTo>
                  <a:lnTo>
                    <a:pt x="622" y="226"/>
                  </a:lnTo>
                  <a:lnTo>
                    <a:pt x="611" y="198"/>
                  </a:lnTo>
                  <a:lnTo>
                    <a:pt x="597" y="169"/>
                  </a:lnTo>
                  <a:lnTo>
                    <a:pt x="581" y="143"/>
                  </a:lnTo>
                  <a:lnTo>
                    <a:pt x="563" y="116"/>
                  </a:lnTo>
                  <a:lnTo>
                    <a:pt x="540" y="94"/>
                  </a:lnTo>
                  <a:lnTo>
                    <a:pt x="520" y="72"/>
                  </a:lnTo>
                  <a:lnTo>
                    <a:pt x="495" y="55"/>
                  </a:lnTo>
                  <a:lnTo>
                    <a:pt x="467" y="40"/>
                  </a:lnTo>
                  <a:lnTo>
                    <a:pt x="440" y="24"/>
                  </a:lnTo>
                  <a:lnTo>
                    <a:pt x="410" y="15"/>
                  </a:lnTo>
                  <a:lnTo>
                    <a:pt x="381" y="7"/>
                  </a:lnTo>
                  <a:lnTo>
                    <a:pt x="349" y="2"/>
                  </a:lnTo>
                  <a:lnTo>
                    <a:pt x="317" y="0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BB631BD2-8396-43A8-8A84-8EC809C7A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2780" y="3348340"/>
              <a:ext cx="1389689" cy="1349699"/>
            </a:xfrm>
            <a:custGeom>
              <a:avLst/>
              <a:gdLst>
                <a:gd name="T0" fmla="*/ 848537758 w 619"/>
                <a:gd name="T1" fmla="*/ 0 h 632"/>
                <a:gd name="T2" fmla="*/ 676047382 w 619"/>
                <a:gd name="T3" fmla="*/ 15120938 h 632"/>
                <a:gd name="T4" fmla="*/ 511905145 w 619"/>
                <a:gd name="T5" fmla="*/ 65524063 h 632"/>
                <a:gd name="T6" fmla="*/ 372800649 w 619"/>
                <a:gd name="T7" fmla="*/ 136088438 h 632"/>
                <a:gd name="T8" fmla="*/ 244823112 w 619"/>
                <a:gd name="T9" fmla="*/ 236894688 h 632"/>
                <a:gd name="T10" fmla="*/ 139104496 w 619"/>
                <a:gd name="T11" fmla="*/ 357862188 h 632"/>
                <a:gd name="T12" fmla="*/ 61205778 w 619"/>
                <a:gd name="T13" fmla="*/ 491429675 h 632"/>
                <a:gd name="T14" fmla="*/ 11128627 w 619"/>
                <a:gd name="T15" fmla="*/ 645160000 h 632"/>
                <a:gd name="T16" fmla="*/ 0 w 619"/>
                <a:gd name="T17" fmla="*/ 806450000 h 632"/>
                <a:gd name="T18" fmla="*/ 5564313 w 619"/>
                <a:gd name="T19" fmla="*/ 884574050 h 632"/>
                <a:gd name="T20" fmla="*/ 36166368 w 619"/>
                <a:gd name="T21" fmla="*/ 1038304375 h 632"/>
                <a:gd name="T22" fmla="*/ 105718616 w 619"/>
                <a:gd name="T23" fmla="*/ 1181952488 h 632"/>
                <a:gd name="T24" fmla="*/ 200310274 w 619"/>
                <a:gd name="T25" fmla="*/ 1310481250 h 632"/>
                <a:gd name="T26" fmla="*/ 314375360 w 619"/>
                <a:gd name="T27" fmla="*/ 1416327813 h 632"/>
                <a:gd name="T28" fmla="*/ 456262012 w 619"/>
                <a:gd name="T29" fmla="*/ 1499493763 h 632"/>
                <a:gd name="T30" fmla="*/ 614841604 w 619"/>
                <a:gd name="T31" fmla="*/ 1559977513 h 632"/>
                <a:gd name="T32" fmla="*/ 778985510 w 619"/>
                <a:gd name="T33" fmla="*/ 1587698438 h 632"/>
                <a:gd name="T34" fmla="*/ 868011186 w 619"/>
                <a:gd name="T35" fmla="*/ 1592738750 h 632"/>
                <a:gd name="T36" fmla="*/ 1037719405 w 619"/>
                <a:gd name="T37" fmla="*/ 1575098450 h 632"/>
                <a:gd name="T38" fmla="*/ 1204643799 w 619"/>
                <a:gd name="T39" fmla="*/ 1527214688 h 632"/>
                <a:gd name="T40" fmla="*/ 1349312608 w 619"/>
                <a:gd name="T41" fmla="*/ 1449090638 h 632"/>
                <a:gd name="T42" fmla="*/ 1477290145 w 619"/>
                <a:gd name="T43" fmla="*/ 1348284388 h 632"/>
                <a:gd name="T44" fmla="*/ 1577444448 w 619"/>
                <a:gd name="T45" fmla="*/ 1232355613 h 632"/>
                <a:gd name="T46" fmla="*/ 1652561009 w 619"/>
                <a:gd name="T47" fmla="*/ 1093747813 h 632"/>
                <a:gd name="T48" fmla="*/ 1705420317 w 619"/>
                <a:gd name="T49" fmla="*/ 945057800 h 632"/>
                <a:gd name="T50" fmla="*/ 1722113257 w 619"/>
                <a:gd name="T51" fmla="*/ 783769388 h 632"/>
                <a:gd name="T52" fmla="*/ 1716548944 w 619"/>
                <a:gd name="T53" fmla="*/ 700603438 h 632"/>
                <a:gd name="T54" fmla="*/ 1677600419 w 619"/>
                <a:gd name="T55" fmla="*/ 546873113 h 632"/>
                <a:gd name="T56" fmla="*/ 1608048171 w 619"/>
                <a:gd name="T57" fmla="*/ 408265313 h 632"/>
                <a:gd name="T58" fmla="*/ 1519020827 w 619"/>
                <a:gd name="T59" fmla="*/ 282257500 h 632"/>
                <a:gd name="T60" fmla="*/ 1399391427 w 619"/>
                <a:gd name="T61" fmla="*/ 176410938 h 632"/>
                <a:gd name="T62" fmla="*/ 1260286932 w 619"/>
                <a:gd name="T63" fmla="*/ 88206263 h 632"/>
                <a:gd name="T64" fmla="*/ 1107271653 w 619"/>
                <a:gd name="T65" fmla="*/ 32761238 h 632"/>
                <a:gd name="T66" fmla="*/ 937563434 w 619"/>
                <a:gd name="T67" fmla="*/ 0 h 632"/>
                <a:gd name="T68" fmla="*/ 848537758 w 619"/>
                <a:gd name="T69" fmla="*/ 0 h 6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19"/>
                <a:gd name="T106" fmla="*/ 0 h 632"/>
                <a:gd name="T107" fmla="*/ 619 w 619"/>
                <a:gd name="T108" fmla="*/ 632 h 6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19" h="632">
                  <a:moveTo>
                    <a:pt x="305" y="0"/>
                  </a:moveTo>
                  <a:lnTo>
                    <a:pt x="305" y="0"/>
                  </a:lnTo>
                  <a:lnTo>
                    <a:pt x="273" y="2"/>
                  </a:lnTo>
                  <a:lnTo>
                    <a:pt x="243" y="6"/>
                  </a:lnTo>
                  <a:lnTo>
                    <a:pt x="214" y="15"/>
                  </a:lnTo>
                  <a:lnTo>
                    <a:pt x="184" y="26"/>
                  </a:lnTo>
                  <a:lnTo>
                    <a:pt x="159" y="39"/>
                  </a:lnTo>
                  <a:lnTo>
                    <a:pt x="134" y="54"/>
                  </a:lnTo>
                  <a:lnTo>
                    <a:pt x="109" y="74"/>
                  </a:lnTo>
                  <a:lnTo>
                    <a:pt x="88" y="94"/>
                  </a:lnTo>
                  <a:lnTo>
                    <a:pt x="68" y="118"/>
                  </a:lnTo>
                  <a:lnTo>
                    <a:pt x="50" y="142"/>
                  </a:lnTo>
                  <a:lnTo>
                    <a:pt x="34" y="169"/>
                  </a:lnTo>
                  <a:lnTo>
                    <a:pt x="22" y="195"/>
                  </a:lnTo>
                  <a:lnTo>
                    <a:pt x="11" y="226"/>
                  </a:lnTo>
                  <a:lnTo>
                    <a:pt x="4" y="256"/>
                  </a:lnTo>
                  <a:lnTo>
                    <a:pt x="0" y="287"/>
                  </a:lnTo>
                  <a:lnTo>
                    <a:pt x="0" y="320"/>
                  </a:lnTo>
                  <a:lnTo>
                    <a:pt x="2" y="351"/>
                  </a:lnTo>
                  <a:lnTo>
                    <a:pt x="6" y="382"/>
                  </a:lnTo>
                  <a:lnTo>
                    <a:pt x="13" y="412"/>
                  </a:lnTo>
                  <a:lnTo>
                    <a:pt x="25" y="441"/>
                  </a:lnTo>
                  <a:lnTo>
                    <a:pt x="38" y="469"/>
                  </a:lnTo>
                  <a:lnTo>
                    <a:pt x="54" y="496"/>
                  </a:lnTo>
                  <a:lnTo>
                    <a:pt x="72" y="520"/>
                  </a:lnTo>
                  <a:lnTo>
                    <a:pt x="93" y="542"/>
                  </a:lnTo>
                  <a:lnTo>
                    <a:pt x="113" y="562"/>
                  </a:lnTo>
                  <a:lnTo>
                    <a:pt x="139" y="579"/>
                  </a:lnTo>
                  <a:lnTo>
                    <a:pt x="164" y="595"/>
                  </a:lnTo>
                  <a:lnTo>
                    <a:pt x="191" y="608"/>
                  </a:lnTo>
                  <a:lnTo>
                    <a:pt x="221" y="619"/>
                  </a:lnTo>
                  <a:lnTo>
                    <a:pt x="250" y="625"/>
                  </a:lnTo>
                  <a:lnTo>
                    <a:pt x="280" y="630"/>
                  </a:lnTo>
                  <a:lnTo>
                    <a:pt x="312" y="632"/>
                  </a:lnTo>
                  <a:lnTo>
                    <a:pt x="344" y="630"/>
                  </a:lnTo>
                  <a:lnTo>
                    <a:pt x="373" y="625"/>
                  </a:lnTo>
                  <a:lnTo>
                    <a:pt x="403" y="616"/>
                  </a:lnTo>
                  <a:lnTo>
                    <a:pt x="433" y="606"/>
                  </a:lnTo>
                  <a:lnTo>
                    <a:pt x="460" y="592"/>
                  </a:lnTo>
                  <a:lnTo>
                    <a:pt x="485" y="575"/>
                  </a:lnTo>
                  <a:lnTo>
                    <a:pt x="508" y="557"/>
                  </a:lnTo>
                  <a:lnTo>
                    <a:pt x="531" y="535"/>
                  </a:lnTo>
                  <a:lnTo>
                    <a:pt x="549" y="513"/>
                  </a:lnTo>
                  <a:lnTo>
                    <a:pt x="567" y="489"/>
                  </a:lnTo>
                  <a:lnTo>
                    <a:pt x="583" y="463"/>
                  </a:lnTo>
                  <a:lnTo>
                    <a:pt x="594" y="434"/>
                  </a:lnTo>
                  <a:lnTo>
                    <a:pt x="606" y="406"/>
                  </a:lnTo>
                  <a:lnTo>
                    <a:pt x="613" y="375"/>
                  </a:lnTo>
                  <a:lnTo>
                    <a:pt x="617" y="344"/>
                  </a:lnTo>
                  <a:lnTo>
                    <a:pt x="619" y="311"/>
                  </a:lnTo>
                  <a:lnTo>
                    <a:pt x="617" y="278"/>
                  </a:lnTo>
                  <a:lnTo>
                    <a:pt x="610" y="248"/>
                  </a:lnTo>
                  <a:lnTo>
                    <a:pt x="603" y="217"/>
                  </a:lnTo>
                  <a:lnTo>
                    <a:pt x="592" y="188"/>
                  </a:lnTo>
                  <a:lnTo>
                    <a:pt x="578" y="162"/>
                  </a:lnTo>
                  <a:lnTo>
                    <a:pt x="562" y="136"/>
                  </a:lnTo>
                  <a:lnTo>
                    <a:pt x="546" y="112"/>
                  </a:lnTo>
                  <a:lnTo>
                    <a:pt x="526" y="90"/>
                  </a:lnTo>
                  <a:lnTo>
                    <a:pt x="503" y="70"/>
                  </a:lnTo>
                  <a:lnTo>
                    <a:pt x="478" y="52"/>
                  </a:lnTo>
                  <a:lnTo>
                    <a:pt x="453" y="35"/>
                  </a:lnTo>
                  <a:lnTo>
                    <a:pt x="426" y="22"/>
                  </a:lnTo>
                  <a:lnTo>
                    <a:pt x="398" y="13"/>
                  </a:lnTo>
                  <a:lnTo>
                    <a:pt x="369" y="4"/>
                  </a:lnTo>
                  <a:lnTo>
                    <a:pt x="337" y="0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FFD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23875EB2-D6A8-48EB-931F-8873795BA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7475" y="3356883"/>
              <a:ext cx="1351522" cy="1313393"/>
            </a:xfrm>
            <a:custGeom>
              <a:avLst/>
              <a:gdLst>
                <a:gd name="T0" fmla="*/ 823497785 w 602"/>
                <a:gd name="T1" fmla="*/ 0 h 615"/>
                <a:gd name="T2" fmla="*/ 653789682 w 602"/>
                <a:gd name="T3" fmla="*/ 22680601 h 615"/>
                <a:gd name="T4" fmla="*/ 500776176 w 602"/>
                <a:gd name="T5" fmla="*/ 65524029 h 615"/>
                <a:gd name="T6" fmla="*/ 356107466 w 602"/>
                <a:gd name="T7" fmla="*/ 143648039 h 615"/>
                <a:gd name="T8" fmla="*/ 233695994 w 602"/>
                <a:gd name="T9" fmla="*/ 236894566 h 615"/>
                <a:gd name="T10" fmla="*/ 133540091 w 602"/>
                <a:gd name="T11" fmla="*/ 352821694 h 615"/>
                <a:gd name="T12" fmla="*/ 55641427 w 602"/>
                <a:gd name="T13" fmla="*/ 486389113 h 615"/>
                <a:gd name="T14" fmla="*/ 13910774 w 602"/>
                <a:gd name="T15" fmla="*/ 630038740 h 615"/>
                <a:gd name="T16" fmla="*/ 0 w 602"/>
                <a:gd name="T17" fmla="*/ 786288347 h 615"/>
                <a:gd name="T18" fmla="*/ 0 w 602"/>
                <a:gd name="T19" fmla="*/ 869452667 h 615"/>
                <a:gd name="T20" fmla="*/ 38948498 w 602"/>
                <a:gd name="T21" fmla="*/ 1018142604 h 615"/>
                <a:gd name="T22" fmla="*/ 100155902 w 602"/>
                <a:gd name="T23" fmla="*/ 1151710023 h 615"/>
                <a:gd name="T24" fmla="*/ 197527982 w 602"/>
                <a:gd name="T25" fmla="*/ 1272677461 h 615"/>
                <a:gd name="T26" fmla="*/ 311592990 w 602"/>
                <a:gd name="T27" fmla="*/ 1378523969 h 615"/>
                <a:gd name="T28" fmla="*/ 450697391 w 602"/>
                <a:gd name="T29" fmla="*/ 1461689876 h 615"/>
                <a:gd name="T30" fmla="*/ 595366101 w 602"/>
                <a:gd name="T31" fmla="*/ 1517133286 h 615"/>
                <a:gd name="T32" fmla="*/ 759509894 w 602"/>
                <a:gd name="T33" fmla="*/ 1542334835 h 615"/>
                <a:gd name="T34" fmla="*/ 848535509 w 602"/>
                <a:gd name="T35" fmla="*/ 1549894506 h 615"/>
                <a:gd name="T36" fmla="*/ 1015461457 w 602"/>
                <a:gd name="T37" fmla="*/ 1527213905 h 615"/>
                <a:gd name="T38" fmla="*/ 1174039273 w 602"/>
                <a:gd name="T39" fmla="*/ 1481851116 h 615"/>
                <a:gd name="T40" fmla="*/ 1313143674 w 602"/>
                <a:gd name="T41" fmla="*/ 1406246467 h 615"/>
                <a:gd name="T42" fmla="*/ 1438338969 w 602"/>
                <a:gd name="T43" fmla="*/ 1310480579 h 615"/>
                <a:gd name="T44" fmla="*/ 1532928894 w 602"/>
                <a:gd name="T45" fmla="*/ 1194553451 h 615"/>
                <a:gd name="T46" fmla="*/ 1610827558 w 602"/>
                <a:gd name="T47" fmla="*/ 1060984444 h 615"/>
                <a:gd name="T48" fmla="*/ 1660904675 w 602"/>
                <a:gd name="T49" fmla="*/ 917336405 h 615"/>
                <a:gd name="T50" fmla="*/ 1674815449 w 602"/>
                <a:gd name="T51" fmla="*/ 763606159 h 615"/>
                <a:gd name="T52" fmla="*/ 1666468985 w 602"/>
                <a:gd name="T53" fmla="*/ 680441839 h 615"/>
                <a:gd name="T54" fmla="*/ 1630302641 w 602"/>
                <a:gd name="T55" fmla="*/ 531751903 h 615"/>
                <a:gd name="T56" fmla="*/ 1566314750 w 602"/>
                <a:gd name="T57" fmla="*/ 398184484 h 615"/>
                <a:gd name="T58" fmla="*/ 1471723158 w 602"/>
                <a:gd name="T59" fmla="*/ 277217046 h 615"/>
                <a:gd name="T60" fmla="*/ 1357658150 w 602"/>
                <a:gd name="T61" fmla="*/ 171370537 h 615"/>
                <a:gd name="T62" fmla="*/ 1224118058 w 602"/>
                <a:gd name="T63" fmla="*/ 88204630 h 615"/>
                <a:gd name="T64" fmla="*/ 1071102884 w 602"/>
                <a:gd name="T65" fmla="*/ 32761221 h 615"/>
                <a:gd name="T66" fmla="*/ 906959091 w 602"/>
                <a:gd name="T67" fmla="*/ 5040310 h 615"/>
                <a:gd name="T68" fmla="*/ 823497785 w 602"/>
                <a:gd name="T69" fmla="*/ 0 h 6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2"/>
                <a:gd name="T106" fmla="*/ 0 h 615"/>
                <a:gd name="T107" fmla="*/ 602 w 602"/>
                <a:gd name="T108" fmla="*/ 615 h 6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2" h="615">
                  <a:moveTo>
                    <a:pt x="296" y="0"/>
                  </a:moveTo>
                  <a:lnTo>
                    <a:pt x="296" y="0"/>
                  </a:lnTo>
                  <a:lnTo>
                    <a:pt x="264" y="2"/>
                  </a:lnTo>
                  <a:lnTo>
                    <a:pt x="235" y="9"/>
                  </a:lnTo>
                  <a:lnTo>
                    <a:pt x="207" y="15"/>
                  </a:lnTo>
                  <a:lnTo>
                    <a:pt x="180" y="26"/>
                  </a:lnTo>
                  <a:lnTo>
                    <a:pt x="153" y="40"/>
                  </a:lnTo>
                  <a:lnTo>
                    <a:pt x="128" y="57"/>
                  </a:lnTo>
                  <a:lnTo>
                    <a:pt x="105" y="75"/>
                  </a:lnTo>
                  <a:lnTo>
                    <a:pt x="84" y="94"/>
                  </a:lnTo>
                  <a:lnTo>
                    <a:pt x="66" y="116"/>
                  </a:lnTo>
                  <a:lnTo>
                    <a:pt x="48" y="140"/>
                  </a:lnTo>
                  <a:lnTo>
                    <a:pt x="34" y="167"/>
                  </a:lnTo>
                  <a:lnTo>
                    <a:pt x="20" y="193"/>
                  </a:lnTo>
                  <a:lnTo>
                    <a:pt x="11" y="222"/>
                  </a:lnTo>
                  <a:lnTo>
                    <a:pt x="5" y="250"/>
                  </a:lnTo>
                  <a:lnTo>
                    <a:pt x="0" y="281"/>
                  </a:lnTo>
                  <a:lnTo>
                    <a:pt x="0" y="312"/>
                  </a:lnTo>
                  <a:lnTo>
                    <a:pt x="0" y="345"/>
                  </a:lnTo>
                  <a:lnTo>
                    <a:pt x="7" y="373"/>
                  </a:lnTo>
                  <a:lnTo>
                    <a:pt x="14" y="404"/>
                  </a:lnTo>
                  <a:lnTo>
                    <a:pt x="25" y="430"/>
                  </a:lnTo>
                  <a:lnTo>
                    <a:pt x="36" y="457"/>
                  </a:lnTo>
                  <a:lnTo>
                    <a:pt x="52" y="483"/>
                  </a:lnTo>
                  <a:lnTo>
                    <a:pt x="71" y="505"/>
                  </a:lnTo>
                  <a:lnTo>
                    <a:pt x="91" y="527"/>
                  </a:lnTo>
                  <a:lnTo>
                    <a:pt x="112" y="547"/>
                  </a:lnTo>
                  <a:lnTo>
                    <a:pt x="137" y="564"/>
                  </a:lnTo>
                  <a:lnTo>
                    <a:pt x="162" y="580"/>
                  </a:lnTo>
                  <a:lnTo>
                    <a:pt x="187" y="591"/>
                  </a:lnTo>
                  <a:lnTo>
                    <a:pt x="214" y="602"/>
                  </a:lnTo>
                  <a:lnTo>
                    <a:pt x="244" y="608"/>
                  </a:lnTo>
                  <a:lnTo>
                    <a:pt x="273" y="612"/>
                  </a:lnTo>
                  <a:lnTo>
                    <a:pt x="305" y="615"/>
                  </a:lnTo>
                  <a:lnTo>
                    <a:pt x="335" y="612"/>
                  </a:lnTo>
                  <a:lnTo>
                    <a:pt x="365" y="606"/>
                  </a:lnTo>
                  <a:lnTo>
                    <a:pt x="394" y="599"/>
                  </a:lnTo>
                  <a:lnTo>
                    <a:pt x="422" y="588"/>
                  </a:lnTo>
                  <a:lnTo>
                    <a:pt x="447" y="575"/>
                  </a:lnTo>
                  <a:lnTo>
                    <a:pt x="472" y="558"/>
                  </a:lnTo>
                  <a:lnTo>
                    <a:pt x="494" y="540"/>
                  </a:lnTo>
                  <a:lnTo>
                    <a:pt x="517" y="520"/>
                  </a:lnTo>
                  <a:lnTo>
                    <a:pt x="535" y="498"/>
                  </a:lnTo>
                  <a:lnTo>
                    <a:pt x="551" y="474"/>
                  </a:lnTo>
                  <a:lnTo>
                    <a:pt x="567" y="448"/>
                  </a:lnTo>
                  <a:lnTo>
                    <a:pt x="579" y="421"/>
                  </a:lnTo>
                  <a:lnTo>
                    <a:pt x="590" y="393"/>
                  </a:lnTo>
                  <a:lnTo>
                    <a:pt x="597" y="364"/>
                  </a:lnTo>
                  <a:lnTo>
                    <a:pt x="599" y="334"/>
                  </a:lnTo>
                  <a:lnTo>
                    <a:pt x="602" y="303"/>
                  </a:lnTo>
                  <a:lnTo>
                    <a:pt x="599" y="270"/>
                  </a:lnTo>
                  <a:lnTo>
                    <a:pt x="595" y="241"/>
                  </a:lnTo>
                  <a:lnTo>
                    <a:pt x="586" y="211"/>
                  </a:lnTo>
                  <a:lnTo>
                    <a:pt x="577" y="184"/>
                  </a:lnTo>
                  <a:lnTo>
                    <a:pt x="563" y="158"/>
                  </a:lnTo>
                  <a:lnTo>
                    <a:pt x="547" y="132"/>
                  </a:lnTo>
                  <a:lnTo>
                    <a:pt x="529" y="110"/>
                  </a:lnTo>
                  <a:lnTo>
                    <a:pt x="510" y="88"/>
                  </a:lnTo>
                  <a:lnTo>
                    <a:pt x="488" y="68"/>
                  </a:lnTo>
                  <a:lnTo>
                    <a:pt x="465" y="50"/>
                  </a:lnTo>
                  <a:lnTo>
                    <a:pt x="440" y="35"/>
                  </a:lnTo>
                  <a:lnTo>
                    <a:pt x="412" y="24"/>
                  </a:lnTo>
                  <a:lnTo>
                    <a:pt x="385" y="13"/>
                  </a:lnTo>
                  <a:lnTo>
                    <a:pt x="355" y="7"/>
                  </a:lnTo>
                  <a:lnTo>
                    <a:pt x="326" y="2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D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1CC361F8-9C08-4066-95D1-5D817932E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7681" y="3371831"/>
              <a:ext cx="1315602" cy="1264275"/>
            </a:xfrm>
            <a:custGeom>
              <a:avLst/>
              <a:gdLst>
                <a:gd name="T0" fmla="*/ 798458666 w 586"/>
                <a:gd name="T1" fmla="*/ 0 h 592"/>
                <a:gd name="T2" fmla="*/ 639880796 w 586"/>
                <a:gd name="T3" fmla="*/ 15120938 h 592"/>
                <a:gd name="T4" fmla="*/ 489647725 w 586"/>
                <a:gd name="T5" fmla="*/ 65524063 h 592"/>
                <a:gd name="T6" fmla="*/ 347761121 w 586"/>
                <a:gd name="T7" fmla="*/ 136088438 h 592"/>
                <a:gd name="T8" fmla="*/ 228131762 w 586"/>
                <a:gd name="T9" fmla="*/ 231854375 h 592"/>
                <a:gd name="T10" fmla="*/ 133540137 w 586"/>
                <a:gd name="T11" fmla="*/ 342741250 h 592"/>
                <a:gd name="T12" fmla="*/ 58423601 w 586"/>
                <a:gd name="T13" fmla="*/ 468749063 h 592"/>
                <a:gd name="T14" fmla="*/ 13910778 w 586"/>
                <a:gd name="T15" fmla="*/ 612397175 h 592"/>
                <a:gd name="T16" fmla="*/ 0 w 586"/>
                <a:gd name="T17" fmla="*/ 763606550 h 592"/>
                <a:gd name="T18" fmla="*/ 5564311 w 586"/>
                <a:gd name="T19" fmla="*/ 839211238 h 592"/>
                <a:gd name="T20" fmla="*/ 44512823 w 586"/>
                <a:gd name="T21" fmla="*/ 982860938 h 592"/>
                <a:gd name="T22" fmla="*/ 108500736 w 586"/>
                <a:gd name="T23" fmla="*/ 1116428425 h 592"/>
                <a:gd name="T24" fmla="*/ 197528050 w 586"/>
                <a:gd name="T25" fmla="*/ 1232355613 h 592"/>
                <a:gd name="T26" fmla="*/ 311593097 w 586"/>
                <a:gd name="T27" fmla="*/ 1333163450 h 592"/>
                <a:gd name="T28" fmla="*/ 445133234 w 586"/>
                <a:gd name="T29" fmla="*/ 1408768138 h 592"/>
                <a:gd name="T30" fmla="*/ 589801994 w 586"/>
                <a:gd name="T31" fmla="*/ 1464211575 h 592"/>
                <a:gd name="T32" fmla="*/ 748381532 w 586"/>
                <a:gd name="T33" fmla="*/ 1491932500 h 592"/>
                <a:gd name="T34" fmla="*/ 831844535 w 586"/>
                <a:gd name="T35" fmla="*/ 1491932500 h 592"/>
                <a:gd name="T36" fmla="*/ 995986716 w 586"/>
                <a:gd name="T37" fmla="*/ 1476811563 h 592"/>
                <a:gd name="T38" fmla="*/ 1149001943 w 586"/>
                <a:gd name="T39" fmla="*/ 1431448750 h 592"/>
                <a:gd name="T40" fmla="*/ 1288106391 w 586"/>
                <a:gd name="T41" fmla="*/ 1360884375 h 592"/>
                <a:gd name="T42" fmla="*/ 1402171439 w 586"/>
                <a:gd name="T43" fmla="*/ 1265118438 h 592"/>
                <a:gd name="T44" fmla="*/ 1502327375 w 586"/>
                <a:gd name="T45" fmla="*/ 1149191250 h 592"/>
                <a:gd name="T46" fmla="*/ 1571879600 w 586"/>
                <a:gd name="T47" fmla="*/ 1023183438 h 592"/>
                <a:gd name="T48" fmla="*/ 1616392423 w 586"/>
                <a:gd name="T49" fmla="*/ 884574050 h 592"/>
                <a:gd name="T50" fmla="*/ 1630303201 w 586"/>
                <a:gd name="T51" fmla="*/ 728325950 h 592"/>
                <a:gd name="T52" fmla="*/ 1621956734 w 586"/>
                <a:gd name="T53" fmla="*/ 657761575 h 592"/>
                <a:gd name="T54" fmla="*/ 1591354689 w 586"/>
                <a:gd name="T55" fmla="*/ 509071563 h 592"/>
                <a:gd name="T56" fmla="*/ 1527366777 w 586"/>
                <a:gd name="T57" fmla="*/ 375502488 h 592"/>
                <a:gd name="T58" fmla="*/ 1432775151 w 586"/>
                <a:gd name="T59" fmla="*/ 259575300 h 592"/>
                <a:gd name="T60" fmla="*/ 1324272747 w 586"/>
                <a:gd name="T61" fmla="*/ 158769050 h 592"/>
                <a:gd name="T62" fmla="*/ 1193514766 w 586"/>
                <a:gd name="T63" fmla="*/ 83165950 h 592"/>
                <a:gd name="T64" fmla="*/ 1046065519 w 586"/>
                <a:gd name="T65" fmla="*/ 27720925 h 592"/>
                <a:gd name="T66" fmla="*/ 881921669 w 586"/>
                <a:gd name="T67" fmla="*/ 0 h 592"/>
                <a:gd name="T68" fmla="*/ 798458666 w 586"/>
                <a:gd name="T69" fmla="*/ 0 h 5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6"/>
                <a:gd name="T106" fmla="*/ 0 h 592"/>
                <a:gd name="T107" fmla="*/ 586 w 586"/>
                <a:gd name="T108" fmla="*/ 592 h 5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6" h="592">
                  <a:moveTo>
                    <a:pt x="287" y="0"/>
                  </a:moveTo>
                  <a:lnTo>
                    <a:pt x="287" y="0"/>
                  </a:lnTo>
                  <a:lnTo>
                    <a:pt x="258" y="2"/>
                  </a:lnTo>
                  <a:lnTo>
                    <a:pt x="230" y="6"/>
                  </a:lnTo>
                  <a:lnTo>
                    <a:pt x="201" y="15"/>
                  </a:lnTo>
                  <a:lnTo>
                    <a:pt x="176" y="26"/>
                  </a:lnTo>
                  <a:lnTo>
                    <a:pt x="148" y="39"/>
                  </a:lnTo>
                  <a:lnTo>
                    <a:pt x="125" y="54"/>
                  </a:lnTo>
                  <a:lnTo>
                    <a:pt x="103" y="72"/>
                  </a:lnTo>
                  <a:lnTo>
                    <a:pt x="82" y="92"/>
                  </a:lnTo>
                  <a:lnTo>
                    <a:pt x="64" y="112"/>
                  </a:lnTo>
                  <a:lnTo>
                    <a:pt x="48" y="136"/>
                  </a:lnTo>
                  <a:lnTo>
                    <a:pt x="34" y="160"/>
                  </a:lnTo>
                  <a:lnTo>
                    <a:pt x="21" y="186"/>
                  </a:lnTo>
                  <a:lnTo>
                    <a:pt x="11" y="215"/>
                  </a:lnTo>
                  <a:lnTo>
                    <a:pt x="5" y="243"/>
                  </a:lnTo>
                  <a:lnTo>
                    <a:pt x="2" y="272"/>
                  </a:lnTo>
                  <a:lnTo>
                    <a:pt x="0" y="303"/>
                  </a:lnTo>
                  <a:lnTo>
                    <a:pt x="2" y="333"/>
                  </a:lnTo>
                  <a:lnTo>
                    <a:pt x="7" y="362"/>
                  </a:lnTo>
                  <a:lnTo>
                    <a:pt x="16" y="390"/>
                  </a:lnTo>
                  <a:lnTo>
                    <a:pt x="25" y="417"/>
                  </a:lnTo>
                  <a:lnTo>
                    <a:pt x="39" y="443"/>
                  </a:lnTo>
                  <a:lnTo>
                    <a:pt x="55" y="467"/>
                  </a:lnTo>
                  <a:lnTo>
                    <a:pt x="71" y="489"/>
                  </a:lnTo>
                  <a:lnTo>
                    <a:pt x="91" y="511"/>
                  </a:lnTo>
                  <a:lnTo>
                    <a:pt x="112" y="529"/>
                  </a:lnTo>
                  <a:lnTo>
                    <a:pt x="135" y="546"/>
                  </a:lnTo>
                  <a:lnTo>
                    <a:pt x="160" y="559"/>
                  </a:lnTo>
                  <a:lnTo>
                    <a:pt x="185" y="573"/>
                  </a:lnTo>
                  <a:lnTo>
                    <a:pt x="212" y="581"/>
                  </a:lnTo>
                  <a:lnTo>
                    <a:pt x="239" y="588"/>
                  </a:lnTo>
                  <a:lnTo>
                    <a:pt x="269" y="592"/>
                  </a:lnTo>
                  <a:lnTo>
                    <a:pt x="299" y="592"/>
                  </a:lnTo>
                  <a:lnTo>
                    <a:pt x="328" y="590"/>
                  </a:lnTo>
                  <a:lnTo>
                    <a:pt x="358" y="586"/>
                  </a:lnTo>
                  <a:lnTo>
                    <a:pt x="385" y="577"/>
                  </a:lnTo>
                  <a:lnTo>
                    <a:pt x="413" y="568"/>
                  </a:lnTo>
                  <a:lnTo>
                    <a:pt x="438" y="555"/>
                  </a:lnTo>
                  <a:lnTo>
                    <a:pt x="463" y="540"/>
                  </a:lnTo>
                  <a:lnTo>
                    <a:pt x="483" y="522"/>
                  </a:lnTo>
                  <a:lnTo>
                    <a:pt x="504" y="502"/>
                  </a:lnTo>
                  <a:lnTo>
                    <a:pt x="522" y="480"/>
                  </a:lnTo>
                  <a:lnTo>
                    <a:pt x="540" y="456"/>
                  </a:lnTo>
                  <a:lnTo>
                    <a:pt x="554" y="432"/>
                  </a:lnTo>
                  <a:lnTo>
                    <a:pt x="565" y="406"/>
                  </a:lnTo>
                  <a:lnTo>
                    <a:pt x="574" y="379"/>
                  </a:lnTo>
                  <a:lnTo>
                    <a:pt x="581" y="351"/>
                  </a:lnTo>
                  <a:lnTo>
                    <a:pt x="586" y="320"/>
                  </a:lnTo>
                  <a:lnTo>
                    <a:pt x="586" y="289"/>
                  </a:lnTo>
                  <a:lnTo>
                    <a:pt x="583" y="261"/>
                  </a:lnTo>
                  <a:lnTo>
                    <a:pt x="579" y="230"/>
                  </a:lnTo>
                  <a:lnTo>
                    <a:pt x="572" y="202"/>
                  </a:lnTo>
                  <a:lnTo>
                    <a:pt x="561" y="175"/>
                  </a:lnTo>
                  <a:lnTo>
                    <a:pt x="549" y="149"/>
                  </a:lnTo>
                  <a:lnTo>
                    <a:pt x="533" y="125"/>
                  </a:lnTo>
                  <a:lnTo>
                    <a:pt x="515" y="103"/>
                  </a:lnTo>
                  <a:lnTo>
                    <a:pt x="497" y="83"/>
                  </a:lnTo>
                  <a:lnTo>
                    <a:pt x="476" y="63"/>
                  </a:lnTo>
                  <a:lnTo>
                    <a:pt x="454" y="48"/>
                  </a:lnTo>
                  <a:lnTo>
                    <a:pt x="429" y="33"/>
                  </a:lnTo>
                  <a:lnTo>
                    <a:pt x="401" y="22"/>
                  </a:lnTo>
                  <a:lnTo>
                    <a:pt x="376" y="11"/>
                  </a:lnTo>
                  <a:lnTo>
                    <a:pt x="346" y="4"/>
                  </a:lnTo>
                  <a:lnTo>
                    <a:pt x="317" y="0"/>
                  </a:lnTo>
                  <a:lnTo>
                    <a:pt x="287" y="0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30AE557E-D56A-47FE-88EF-3F28FD758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2376" y="3384645"/>
              <a:ext cx="1279681" cy="1223698"/>
            </a:xfrm>
            <a:custGeom>
              <a:avLst/>
              <a:gdLst>
                <a:gd name="T0" fmla="*/ 773421214 w 570"/>
                <a:gd name="T1" fmla="*/ 0 h 573"/>
                <a:gd name="T2" fmla="*/ 617623775 w 570"/>
                <a:gd name="T3" fmla="*/ 17640290 h 573"/>
                <a:gd name="T4" fmla="*/ 470172806 w 570"/>
                <a:gd name="T5" fmla="*/ 60483717 h 573"/>
                <a:gd name="T6" fmla="*/ 336632620 w 570"/>
                <a:gd name="T7" fmla="*/ 133567414 h 573"/>
                <a:gd name="T8" fmla="*/ 222567532 w 570"/>
                <a:gd name="T9" fmla="*/ 221773628 h 573"/>
                <a:gd name="T10" fmla="*/ 127975872 w 570"/>
                <a:gd name="T11" fmla="*/ 332660442 h 573"/>
                <a:gd name="T12" fmla="*/ 58423623 w 570"/>
                <a:gd name="T13" fmla="*/ 458668185 h 573"/>
                <a:gd name="T14" fmla="*/ 13910783 w 570"/>
                <a:gd name="T15" fmla="*/ 592235599 h 573"/>
                <a:gd name="T16" fmla="*/ 0 w 570"/>
                <a:gd name="T17" fmla="*/ 740925530 h 573"/>
                <a:gd name="T18" fmla="*/ 8346470 w 570"/>
                <a:gd name="T19" fmla="*/ 814009228 h 573"/>
                <a:gd name="T20" fmla="*/ 44512839 w 570"/>
                <a:gd name="T21" fmla="*/ 952618539 h 573"/>
                <a:gd name="T22" fmla="*/ 108500775 w 570"/>
                <a:gd name="T23" fmla="*/ 1083666592 h 573"/>
                <a:gd name="T24" fmla="*/ 197528121 w 570"/>
                <a:gd name="T25" fmla="*/ 1194551818 h 573"/>
                <a:gd name="T26" fmla="*/ 306030565 w 570"/>
                <a:gd name="T27" fmla="*/ 1290319291 h 573"/>
                <a:gd name="T28" fmla="*/ 431224280 w 570"/>
                <a:gd name="T29" fmla="*/ 1365923937 h 573"/>
                <a:gd name="T30" fmla="*/ 578675249 w 570"/>
                <a:gd name="T31" fmla="*/ 1416327034 h 573"/>
                <a:gd name="T32" fmla="*/ 731688863 w 570"/>
                <a:gd name="T33" fmla="*/ 1444047944 h 573"/>
                <a:gd name="T34" fmla="*/ 812369739 w 570"/>
                <a:gd name="T35" fmla="*/ 1444047944 h 573"/>
                <a:gd name="T36" fmla="*/ 970949335 w 570"/>
                <a:gd name="T37" fmla="*/ 1428927015 h 573"/>
                <a:gd name="T38" fmla="*/ 1118400304 w 570"/>
                <a:gd name="T39" fmla="*/ 1378523917 h 573"/>
                <a:gd name="T40" fmla="*/ 1249158333 w 570"/>
                <a:gd name="T41" fmla="*/ 1310480530 h 573"/>
                <a:gd name="T42" fmla="*/ 1363223421 w 570"/>
                <a:gd name="T43" fmla="*/ 1217234006 h 573"/>
                <a:gd name="T44" fmla="*/ 1460597238 w 570"/>
                <a:gd name="T45" fmla="*/ 1111387502 h 573"/>
                <a:gd name="T46" fmla="*/ 1530149487 w 570"/>
                <a:gd name="T47" fmla="*/ 985379758 h 573"/>
                <a:gd name="T48" fmla="*/ 1574662326 w 570"/>
                <a:gd name="T49" fmla="*/ 846772035 h 573"/>
                <a:gd name="T50" fmla="*/ 1585790953 w 570"/>
                <a:gd name="T51" fmla="*/ 703122414 h 573"/>
                <a:gd name="T52" fmla="*/ 1580226640 w 570"/>
                <a:gd name="T53" fmla="*/ 630038716 h 573"/>
                <a:gd name="T54" fmla="*/ 1541278114 w 570"/>
                <a:gd name="T55" fmla="*/ 486389095 h 573"/>
                <a:gd name="T56" fmla="*/ 1477290178 w 570"/>
                <a:gd name="T57" fmla="*/ 360381352 h 573"/>
                <a:gd name="T58" fmla="*/ 1391044988 w 570"/>
                <a:gd name="T59" fmla="*/ 249494538 h 573"/>
                <a:gd name="T60" fmla="*/ 1282542545 w 570"/>
                <a:gd name="T61" fmla="*/ 148688343 h 573"/>
                <a:gd name="T62" fmla="*/ 1154566673 w 570"/>
                <a:gd name="T63" fmla="*/ 78124007 h 573"/>
                <a:gd name="T64" fmla="*/ 1009897861 w 570"/>
                <a:gd name="T65" fmla="*/ 22680600 h 573"/>
                <a:gd name="T66" fmla="*/ 856884246 w 570"/>
                <a:gd name="T67" fmla="*/ 0 h 573"/>
                <a:gd name="T68" fmla="*/ 773421214 w 570"/>
                <a:gd name="T69" fmla="*/ 0 h 57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70"/>
                <a:gd name="T106" fmla="*/ 0 h 573"/>
                <a:gd name="T107" fmla="*/ 570 w 570"/>
                <a:gd name="T108" fmla="*/ 573 h 57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70" h="573">
                  <a:moveTo>
                    <a:pt x="278" y="0"/>
                  </a:moveTo>
                  <a:lnTo>
                    <a:pt x="278" y="0"/>
                  </a:lnTo>
                  <a:lnTo>
                    <a:pt x="249" y="2"/>
                  </a:lnTo>
                  <a:lnTo>
                    <a:pt x="222" y="7"/>
                  </a:lnTo>
                  <a:lnTo>
                    <a:pt x="194" y="13"/>
                  </a:lnTo>
                  <a:lnTo>
                    <a:pt x="169" y="24"/>
                  </a:lnTo>
                  <a:lnTo>
                    <a:pt x="144" y="37"/>
                  </a:lnTo>
                  <a:lnTo>
                    <a:pt x="121" y="53"/>
                  </a:lnTo>
                  <a:lnTo>
                    <a:pt x="98" y="70"/>
                  </a:lnTo>
                  <a:lnTo>
                    <a:pt x="80" y="88"/>
                  </a:lnTo>
                  <a:lnTo>
                    <a:pt x="62" y="110"/>
                  </a:lnTo>
                  <a:lnTo>
                    <a:pt x="46" y="132"/>
                  </a:lnTo>
                  <a:lnTo>
                    <a:pt x="32" y="156"/>
                  </a:lnTo>
                  <a:lnTo>
                    <a:pt x="21" y="182"/>
                  </a:lnTo>
                  <a:lnTo>
                    <a:pt x="12" y="209"/>
                  </a:lnTo>
                  <a:lnTo>
                    <a:pt x="5" y="235"/>
                  </a:lnTo>
                  <a:lnTo>
                    <a:pt x="0" y="264"/>
                  </a:lnTo>
                  <a:lnTo>
                    <a:pt x="0" y="294"/>
                  </a:lnTo>
                  <a:lnTo>
                    <a:pt x="3" y="323"/>
                  </a:lnTo>
                  <a:lnTo>
                    <a:pt x="7" y="351"/>
                  </a:lnTo>
                  <a:lnTo>
                    <a:pt x="16" y="378"/>
                  </a:lnTo>
                  <a:lnTo>
                    <a:pt x="26" y="404"/>
                  </a:lnTo>
                  <a:lnTo>
                    <a:pt x="39" y="430"/>
                  </a:lnTo>
                  <a:lnTo>
                    <a:pt x="53" y="452"/>
                  </a:lnTo>
                  <a:lnTo>
                    <a:pt x="71" y="474"/>
                  </a:lnTo>
                  <a:lnTo>
                    <a:pt x="89" y="494"/>
                  </a:lnTo>
                  <a:lnTo>
                    <a:pt x="110" y="512"/>
                  </a:lnTo>
                  <a:lnTo>
                    <a:pt x="133" y="529"/>
                  </a:lnTo>
                  <a:lnTo>
                    <a:pt x="155" y="542"/>
                  </a:lnTo>
                  <a:lnTo>
                    <a:pt x="180" y="553"/>
                  </a:lnTo>
                  <a:lnTo>
                    <a:pt x="208" y="562"/>
                  </a:lnTo>
                  <a:lnTo>
                    <a:pt x="235" y="569"/>
                  </a:lnTo>
                  <a:lnTo>
                    <a:pt x="263" y="573"/>
                  </a:lnTo>
                  <a:lnTo>
                    <a:pt x="292" y="573"/>
                  </a:lnTo>
                  <a:lnTo>
                    <a:pt x="322" y="571"/>
                  </a:lnTo>
                  <a:lnTo>
                    <a:pt x="349" y="567"/>
                  </a:lnTo>
                  <a:lnTo>
                    <a:pt x="376" y="558"/>
                  </a:lnTo>
                  <a:lnTo>
                    <a:pt x="402" y="547"/>
                  </a:lnTo>
                  <a:lnTo>
                    <a:pt x="427" y="536"/>
                  </a:lnTo>
                  <a:lnTo>
                    <a:pt x="449" y="520"/>
                  </a:lnTo>
                  <a:lnTo>
                    <a:pt x="470" y="503"/>
                  </a:lnTo>
                  <a:lnTo>
                    <a:pt x="490" y="483"/>
                  </a:lnTo>
                  <a:lnTo>
                    <a:pt x="509" y="463"/>
                  </a:lnTo>
                  <a:lnTo>
                    <a:pt x="525" y="441"/>
                  </a:lnTo>
                  <a:lnTo>
                    <a:pt x="538" y="417"/>
                  </a:lnTo>
                  <a:lnTo>
                    <a:pt x="550" y="391"/>
                  </a:lnTo>
                  <a:lnTo>
                    <a:pt x="559" y="365"/>
                  </a:lnTo>
                  <a:lnTo>
                    <a:pt x="566" y="336"/>
                  </a:lnTo>
                  <a:lnTo>
                    <a:pt x="568" y="308"/>
                  </a:lnTo>
                  <a:lnTo>
                    <a:pt x="570" y="279"/>
                  </a:lnTo>
                  <a:lnTo>
                    <a:pt x="568" y="250"/>
                  </a:lnTo>
                  <a:lnTo>
                    <a:pt x="563" y="222"/>
                  </a:lnTo>
                  <a:lnTo>
                    <a:pt x="554" y="193"/>
                  </a:lnTo>
                  <a:lnTo>
                    <a:pt x="545" y="167"/>
                  </a:lnTo>
                  <a:lnTo>
                    <a:pt x="531" y="143"/>
                  </a:lnTo>
                  <a:lnTo>
                    <a:pt x="518" y="119"/>
                  </a:lnTo>
                  <a:lnTo>
                    <a:pt x="500" y="99"/>
                  </a:lnTo>
                  <a:lnTo>
                    <a:pt x="481" y="79"/>
                  </a:lnTo>
                  <a:lnTo>
                    <a:pt x="461" y="59"/>
                  </a:lnTo>
                  <a:lnTo>
                    <a:pt x="438" y="44"/>
                  </a:lnTo>
                  <a:lnTo>
                    <a:pt x="415" y="31"/>
                  </a:lnTo>
                  <a:lnTo>
                    <a:pt x="390" y="20"/>
                  </a:lnTo>
                  <a:lnTo>
                    <a:pt x="363" y="9"/>
                  </a:lnTo>
                  <a:lnTo>
                    <a:pt x="335" y="5"/>
                  </a:lnTo>
                  <a:lnTo>
                    <a:pt x="308" y="0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9F51F903-8D90-4288-B734-8E5BBDE8E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316" y="3395324"/>
              <a:ext cx="1237025" cy="1185257"/>
            </a:xfrm>
            <a:custGeom>
              <a:avLst/>
              <a:gdLst>
                <a:gd name="T0" fmla="*/ 748381993 w 551"/>
                <a:gd name="T1" fmla="*/ 0 h 555"/>
                <a:gd name="T2" fmla="*/ 589802357 w 551"/>
                <a:gd name="T3" fmla="*/ 20161239 h 555"/>
                <a:gd name="T4" fmla="*/ 450699491 w 551"/>
                <a:gd name="T5" fmla="*/ 65524025 h 555"/>
                <a:gd name="T6" fmla="*/ 322721919 w 551"/>
                <a:gd name="T7" fmla="*/ 131048051 h 555"/>
                <a:gd name="T8" fmla="*/ 208656801 w 551"/>
                <a:gd name="T9" fmla="*/ 219252676 h 555"/>
                <a:gd name="T10" fmla="*/ 119629432 w 551"/>
                <a:gd name="T11" fmla="*/ 325099178 h 555"/>
                <a:gd name="T12" fmla="*/ 50077165 w 551"/>
                <a:gd name="T13" fmla="*/ 446066609 h 555"/>
                <a:gd name="T14" fmla="*/ 11128630 w 551"/>
                <a:gd name="T15" fmla="*/ 579635609 h 555"/>
                <a:gd name="T16" fmla="*/ 0 w 551"/>
                <a:gd name="T17" fmla="*/ 723283640 h 555"/>
                <a:gd name="T18" fmla="*/ 5564315 w 551"/>
                <a:gd name="T19" fmla="*/ 788807665 h 555"/>
                <a:gd name="T20" fmla="*/ 38948536 w 551"/>
                <a:gd name="T21" fmla="*/ 927416974 h 555"/>
                <a:gd name="T22" fmla="*/ 100155998 w 551"/>
                <a:gd name="T23" fmla="*/ 1050903766 h 555"/>
                <a:gd name="T24" fmla="*/ 189181699 w 551"/>
                <a:gd name="T25" fmla="*/ 1161790578 h 555"/>
                <a:gd name="T26" fmla="*/ 297684170 w 551"/>
                <a:gd name="T27" fmla="*/ 1249995203 h 555"/>
                <a:gd name="T28" fmla="*/ 417313602 w 551"/>
                <a:gd name="T29" fmla="*/ 1320561126 h 555"/>
                <a:gd name="T30" fmla="*/ 556418137 w 551"/>
                <a:gd name="T31" fmla="*/ 1370964222 h 555"/>
                <a:gd name="T32" fmla="*/ 709433458 w 551"/>
                <a:gd name="T33" fmla="*/ 1398685131 h 555"/>
                <a:gd name="T34" fmla="*/ 784550040 w 551"/>
                <a:gd name="T35" fmla="*/ 1398685131 h 555"/>
                <a:gd name="T36" fmla="*/ 943128008 w 551"/>
                <a:gd name="T37" fmla="*/ 1376004532 h 555"/>
                <a:gd name="T38" fmla="*/ 1085014699 w 551"/>
                <a:gd name="T39" fmla="*/ 1333161106 h 555"/>
                <a:gd name="T40" fmla="*/ 1210210114 w 551"/>
                <a:gd name="T41" fmla="*/ 1265116132 h 555"/>
                <a:gd name="T42" fmla="*/ 1324275232 w 551"/>
                <a:gd name="T43" fmla="*/ 1176911507 h 555"/>
                <a:gd name="T44" fmla="*/ 1413302601 w 551"/>
                <a:gd name="T45" fmla="*/ 1071065005 h 555"/>
                <a:gd name="T46" fmla="*/ 1482854868 w 551"/>
                <a:gd name="T47" fmla="*/ 950097573 h 555"/>
                <a:gd name="T48" fmla="*/ 1521803403 w 551"/>
                <a:gd name="T49" fmla="*/ 816530162 h 555"/>
                <a:gd name="T50" fmla="*/ 1532932033 w 551"/>
                <a:gd name="T51" fmla="*/ 680441801 h 555"/>
                <a:gd name="T52" fmla="*/ 1527367718 w 551"/>
                <a:gd name="T53" fmla="*/ 607356518 h 555"/>
                <a:gd name="T54" fmla="*/ 1496765655 w 551"/>
                <a:gd name="T55" fmla="*/ 468748796 h 555"/>
                <a:gd name="T56" fmla="*/ 1432776034 w 551"/>
                <a:gd name="T57" fmla="*/ 347781365 h 555"/>
                <a:gd name="T58" fmla="*/ 1343750333 w 551"/>
                <a:gd name="T59" fmla="*/ 236894553 h 555"/>
                <a:gd name="T60" fmla="*/ 1235247863 w 551"/>
                <a:gd name="T61" fmla="*/ 148688341 h 555"/>
                <a:gd name="T62" fmla="*/ 1115618430 w 551"/>
                <a:gd name="T63" fmla="*/ 75604645 h 555"/>
                <a:gd name="T64" fmla="*/ 976513896 w 551"/>
                <a:gd name="T65" fmla="*/ 27720909 h 555"/>
                <a:gd name="T66" fmla="*/ 823498575 w 551"/>
                <a:gd name="T67" fmla="*/ 0 h 555"/>
                <a:gd name="T68" fmla="*/ 748381993 w 551"/>
                <a:gd name="T69" fmla="*/ 0 h 55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51"/>
                <a:gd name="T106" fmla="*/ 0 h 555"/>
                <a:gd name="T107" fmla="*/ 551 w 551"/>
                <a:gd name="T108" fmla="*/ 555 h 55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51" h="555">
                  <a:moveTo>
                    <a:pt x="269" y="0"/>
                  </a:moveTo>
                  <a:lnTo>
                    <a:pt x="269" y="0"/>
                  </a:lnTo>
                  <a:lnTo>
                    <a:pt x="239" y="2"/>
                  </a:lnTo>
                  <a:lnTo>
                    <a:pt x="212" y="8"/>
                  </a:lnTo>
                  <a:lnTo>
                    <a:pt x="187" y="15"/>
                  </a:lnTo>
                  <a:lnTo>
                    <a:pt x="162" y="26"/>
                  </a:lnTo>
                  <a:lnTo>
                    <a:pt x="137" y="37"/>
                  </a:lnTo>
                  <a:lnTo>
                    <a:pt x="116" y="52"/>
                  </a:lnTo>
                  <a:lnTo>
                    <a:pt x="93" y="70"/>
                  </a:lnTo>
                  <a:lnTo>
                    <a:pt x="75" y="87"/>
                  </a:lnTo>
                  <a:lnTo>
                    <a:pt x="57" y="107"/>
                  </a:lnTo>
                  <a:lnTo>
                    <a:pt x="43" y="129"/>
                  </a:lnTo>
                  <a:lnTo>
                    <a:pt x="29" y="153"/>
                  </a:lnTo>
                  <a:lnTo>
                    <a:pt x="18" y="177"/>
                  </a:lnTo>
                  <a:lnTo>
                    <a:pt x="9" y="204"/>
                  </a:lnTo>
                  <a:lnTo>
                    <a:pt x="4" y="230"/>
                  </a:lnTo>
                  <a:lnTo>
                    <a:pt x="0" y="259"/>
                  </a:lnTo>
                  <a:lnTo>
                    <a:pt x="0" y="287"/>
                  </a:lnTo>
                  <a:lnTo>
                    <a:pt x="2" y="313"/>
                  </a:lnTo>
                  <a:lnTo>
                    <a:pt x="7" y="342"/>
                  </a:lnTo>
                  <a:lnTo>
                    <a:pt x="14" y="368"/>
                  </a:lnTo>
                  <a:lnTo>
                    <a:pt x="25" y="393"/>
                  </a:lnTo>
                  <a:lnTo>
                    <a:pt x="36" y="417"/>
                  </a:lnTo>
                  <a:lnTo>
                    <a:pt x="52" y="439"/>
                  </a:lnTo>
                  <a:lnTo>
                    <a:pt x="68" y="461"/>
                  </a:lnTo>
                  <a:lnTo>
                    <a:pt x="86" y="480"/>
                  </a:lnTo>
                  <a:lnTo>
                    <a:pt x="107" y="496"/>
                  </a:lnTo>
                  <a:lnTo>
                    <a:pt x="127" y="511"/>
                  </a:lnTo>
                  <a:lnTo>
                    <a:pt x="150" y="524"/>
                  </a:lnTo>
                  <a:lnTo>
                    <a:pt x="175" y="535"/>
                  </a:lnTo>
                  <a:lnTo>
                    <a:pt x="200" y="544"/>
                  </a:lnTo>
                  <a:lnTo>
                    <a:pt x="228" y="551"/>
                  </a:lnTo>
                  <a:lnTo>
                    <a:pt x="255" y="555"/>
                  </a:lnTo>
                  <a:lnTo>
                    <a:pt x="282" y="555"/>
                  </a:lnTo>
                  <a:lnTo>
                    <a:pt x="312" y="553"/>
                  </a:lnTo>
                  <a:lnTo>
                    <a:pt x="339" y="546"/>
                  </a:lnTo>
                  <a:lnTo>
                    <a:pt x="364" y="540"/>
                  </a:lnTo>
                  <a:lnTo>
                    <a:pt x="390" y="529"/>
                  </a:lnTo>
                  <a:lnTo>
                    <a:pt x="415" y="518"/>
                  </a:lnTo>
                  <a:lnTo>
                    <a:pt x="435" y="502"/>
                  </a:lnTo>
                  <a:lnTo>
                    <a:pt x="458" y="485"/>
                  </a:lnTo>
                  <a:lnTo>
                    <a:pt x="476" y="467"/>
                  </a:lnTo>
                  <a:lnTo>
                    <a:pt x="494" y="447"/>
                  </a:lnTo>
                  <a:lnTo>
                    <a:pt x="508" y="425"/>
                  </a:lnTo>
                  <a:lnTo>
                    <a:pt x="522" y="401"/>
                  </a:lnTo>
                  <a:lnTo>
                    <a:pt x="533" y="377"/>
                  </a:lnTo>
                  <a:lnTo>
                    <a:pt x="542" y="351"/>
                  </a:lnTo>
                  <a:lnTo>
                    <a:pt x="547" y="324"/>
                  </a:lnTo>
                  <a:lnTo>
                    <a:pt x="551" y="296"/>
                  </a:lnTo>
                  <a:lnTo>
                    <a:pt x="551" y="270"/>
                  </a:lnTo>
                  <a:lnTo>
                    <a:pt x="549" y="241"/>
                  </a:lnTo>
                  <a:lnTo>
                    <a:pt x="545" y="213"/>
                  </a:lnTo>
                  <a:lnTo>
                    <a:pt x="538" y="186"/>
                  </a:lnTo>
                  <a:lnTo>
                    <a:pt x="526" y="162"/>
                  </a:lnTo>
                  <a:lnTo>
                    <a:pt x="515" y="138"/>
                  </a:lnTo>
                  <a:lnTo>
                    <a:pt x="499" y="116"/>
                  </a:lnTo>
                  <a:lnTo>
                    <a:pt x="483" y="94"/>
                  </a:lnTo>
                  <a:lnTo>
                    <a:pt x="465" y="74"/>
                  </a:lnTo>
                  <a:lnTo>
                    <a:pt x="444" y="59"/>
                  </a:lnTo>
                  <a:lnTo>
                    <a:pt x="424" y="43"/>
                  </a:lnTo>
                  <a:lnTo>
                    <a:pt x="401" y="30"/>
                  </a:lnTo>
                  <a:lnTo>
                    <a:pt x="376" y="19"/>
                  </a:lnTo>
                  <a:lnTo>
                    <a:pt x="351" y="11"/>
                  </a:lnTo>
                  <a:lnTo>
                    <a:pt x="323" y="4"/>
                  </a:lnTo>
                  <a:lnTo>
                    <a:pt x="296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08B7891C-5505-4362-AE94-499456AC9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4013" y="3408137"/>
              <a:ext cx="1198859" cy="1144681"/>
            </a:xfrm>
            <a:custGeom>
              <a:avLst/>
              <a:gdLst>
                <a:gd name="T0" fmla="*/ 717777715 w 534"/>
                <a:gd name="T1" fmla="*/ 0 h 536"/>
                <a:gd name="T2" fmla="*/ 570326821 w 534"/>
                <a:gd name="T3" fmla="*/ 17640300 h 536"/>
                <a:gd name="T4" fmla="*/ 431224061 w 534"/>
                <a:gd name="T5" fmla="*/ 60483750 h 536"/>
                <a:gd name="T6" fmla="*/ 306028741 w 534"/>
                <a:gd name="T7" fmla="*/ 128527175 h 536"/>
                <a:gd name="T8" fmla="*/ 197528021 w 534"/>
                <a:gd name="T9" fmla="*/ 216733438 h 536"/>
                <a:gd name="T10" fmla="*/ 114065031 w 534"/>
                <a:gd name="T11" fmla="*/ 315018738 h 536"/>
                <a:gd name="T12" fmla="*/ 44512817 w 534"/>
                <a:gd name="T13" fmla="*/ 438507188 h 536"/>
                <a:gd name="T14" fmla="*/ 8346466 w 534"/>
                <a:gd name="T15" fmla="*/ 564515000 h 536"/>
                <a:gd name="T16" fmla="*/ 0 w 534"/>
                <a:gd name="T17" fmla="*/ 698082488 h 536"/>
                <a:gd name="T18" fmla="*/ 8346466 w 534"/>
                <a:gd name="T19" fmla="*/ 768646863 h 536"/>
                <a:gd name="T20" fmla="*/ 38948506 w 534"/>
                <a:gd name="T21" fmla="*/ 897175625 h 536"/>
                <a:gd name="T22" fmla="*/ 102936409 w 534"/>
                <a:gd name="T23" fmla="*/ 1018143125 h 536"/>
                <a:gd name="T24" fmla="*/ 183617245 w 534"/>
                <a:gd name="T25" fmla="*/ 1123989688 h 536"/>
                <a:gd name="T26" fmla="*/ 292119633 w 534"/>
                <a:gd name="T27" fmla="*/ 1212194363 h 536"/>
                <a:gd name="T28" fmla="*/ 411748974 w 534"/>
                <a:gd name="T29" fmla="*/ 1277718425 h 536"/>
                <a:gd name="T30" fmla="*/ 545289091 w 534"/>
                <a:gd name="T31" fmla="*/ 1323082825 h 536"/>
                <a:gd name="T32" fmla="*/ 692739985 w 534"/>
                <a:gd name="T33" fmla="*/ 1345763438 h 536"/>
                <a:gd name="T34" fmla="*/ 767856510 w 534"/>
                <a:gd name="T35" fmla="*/ 1350803750 h 536"/>
                <a:gd name="T36" fmla="*/ 920870047 w 534"/>
                <a:gd name="T37" fmla="*/ 1328123138 h 536"/>
                <a:gd name="T38" fmla="*/ 1054410164 w 534"/>
                <a:gd name="T39" fmla="*/ 1282758738 h 536"/>
                <a:gd name="T40" fmla="*/ 1179603816 w 534"/>
                <a:gd name="T41" fmla="*/ 1217234675 h 536"/>
                <a:gd name="T42" fmla="*/ 1288106204 w 534"/>
                <a:gd name="T43" fmla="*/ 1134070313 h 536"/>
                <a:gd name="T44" fmla="*/ 1377131837 w 534"/>
                <a:gd name="T45" fmla="*/ 1028223750 h 536"/>
                <a:gd name="T46" fmla="*/ 1441121408 w 534"/>
                <a:gd name="T47" fmla="*/ 912296563 h 536"/>
                <a:gd name="T48" fmla="*/ 1477287759 w 534"/>
                <a:gd name="T49" fmla="*/ 786288750 h 536"/>
                <a:gd name="T50" fmla="*/ 1485634225 w 534"/>
                <a:gd name="T51" fmla="*/ 647680950 h 536"/>
                <a:gd name="T52" fmla="*/ 1477287759 w 534"/>
                <a:gd name="T53" fmla="*/ 582155300 h 536"/>
                <a:gd name="T54" fmla="*/ 1446685719 w 534"/>
                <a:gd name="T55" fmla="*/ 448587813 h 536"/>
                <a:gd name="T56" fmla="*/ 1382696147 w 534"/>
                <a:gd name="T57" fmla="*/ 332660625 h 536"/>
                <a:gd name="T58" fmla="*/ 1299234825 w 534"/>
                <a:gd name="T59" fmla="*/ 226814063 h 536"/>
                <a:gd name="T60" fmla="*/ 1199078903 w 534"/>
                <a:gd name="T61" fmla="*/ 138607800 h 536"/>
                <a:gd name="T62" fmla="*/ 1079449562 w 534"/>
                <a:gd name="T63" fmla="*/ 65524063 h 536"/>
                <a:gd name="T64" fmla="*/ 940345134 w 534"/>
                <a:gd name="T65" fmla="*/ 22680613 h 536"/>
                <a:gd name="T66" fmla="*/ 792894240 w 534"/>
                <a:gd name="T67" fmla="*/ 0 h 536"/>
                <a:gd name="T68" fmla="*/ 717777715 w 534"/>
                <a:gd name="T69" fmla="*/ 0 h 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34"/>
                <a:gd name="T106" fmla="*/ 0 h 536"/>
                <a:gd name="T107" fmla="*/ 534 w 534"/>
                <a:gd name="T108" fmla="*/ 536 h 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34" h="536">
                  <a:moveTo>
                    <a:pt x="258" y="0"/>
                  </a:moveTo>
                  <a:lnTo>
                    <a:pt x="258" y="0"/>
                  </a:lnTo>
                  <a:lnTo>
                    <a:pt x="230" y="2"/>
                  </a:lnTo>
                  <a:lnTo>
                    <a:pt x="205" y="7"/>
                  </a:lnTo>
                  <a:lnTo>
                    <a:pt x="178" y="16"/>
                  </a:lnTo>
                  <a:lnTo>
                    <a:pt x="155" y="24"/>
                  </a:lnTo>
                  <a:lnTo>
                    <a:pt x="132" y="37"/>
                  </a:lnTo>
                  <a:lnTo>
                    <a:pt x="110" y="51"/>
                  </a:lnTo>
                  <a:lnTo>
                    <a:pt x="89" y="68"/>
                  </a:lnTo>
                  <a:lnTo>
                    <a:pt x="71" y="86"/>
                  </a:lnTo>
                  <a:lnTo>
                    <a:pt x="55" y="106"/>
                  </a:lnTo>
                  <a:lnTo>
                    <a:pt x="41" y="125"/>
                  </a:lnTo>
                  <a:lnTo>
                    <a:pt x="28" y="149"/>
                  </a:lnTo>
                  <a:lnTo>
                    <a:pt x="16" y="174"/>
                  </a:lnTo>
                  <a:lnTo>
                    <a:pt x="9" y="198"/>
                  </a:lnTo>
                  <a:lnTo>
                    <a:pt x="3" y="224"/>
                  </a:lnTo>
                  <a:lnTo>
                    <a:pt x="0" y="250"/>
                  </a:lnTo>
                  <a:lnTo>
                    <a:pt x="0" y="277"/>
                  </a:lnTo>
                  <a:lnTo>
                    <a:pt x="3" y="305"/>
                  </a:lnTo>
                  <a:lnTo>
                    <a:pt x="7" y="332"/>
                  </a:lnTo>
                  <a:lnTo>
                    <a:pt x="14" y="356"/>
                  </a:lnTo>
                  <a:lnTo>
                    <a:pt x="23" y="380"/>
                  </a:lnTo>
                  <a:lnTo>
                    <a:pt x="37" y="404"/>
                  </a:lnTo>
                  <a:lnTo>
                    <a:pt x="50" y="426"/>
                  </a:lnTo>
                  <a:lnTo>
                    <a:pt x="66" y="446"/>
                  </a:lnTo>
                  <a:lnTo>
                    <a:pt x="85" y="463"/>
                  </a:lnTo>
                  <a:lnTo>
                    <a:pt x="105" y="481"/>
                  </a:lnTo>
                  <a:lnTo>
                    <a:pt x="126" y="494"/>
                  </a:lnTo>
                  <a:lnTo>
                    <a:pt x="148" y="507"/>
                  </a:lnTo>
                  <a:lnTo>
                    <a:pt x="171" y="518"/>
                  </a:lnTo>
                  <a:lnTo>
                    <a:pt x="196" y="525"/>
                  </a:lnTo>
                  <a:lnTo>
                    <a:pt x="221" y="531"/>
                  </a:lnTo>
                  <a:lnTo>
                    <a:pt x="249" y="534"/>
                  </a:lnTo>
                  <a:lnTo>
                    <a:pt x="276" y="536"/>
                  </a:lnTo>
                  <a:lnTo>
                    <a:pt x="303" y="534"/>
                  </a:lnTo>
                  <a:lnTo>
                    <a:pt x="331" y="527"/>
                  </a:lnTo>
                  <a:lnTo>
                    <a:pt x="356" y="520"/>
                  </a:lnTo>
                  <a:lnTo>
                    <a:pt x="379" y="509"/>
                  </a:lnTo>
                  <a:lnTo>
                    <a:pt x="401" y="498"/>
                  </a:lnTo>
                  <a:lnTo>
                    <a:pt x="424" y="483"/>
                  </a:lnTo>
                  <a:lnTo>
                    <a:pt x="445" y="468"/>
                  </a:lnTo>
                  <a:lnTo>
                    <a:pt x="463" y="450"/>
                  </a:lnTo>
                  <a:lnTo>
                    <a:pt x="479" y="430"/>
                  </a:lnTo>
                  <a:lnTo>
                    <a:pt x="495" y="408"/>
                  </a:lnTo>
                  <a:lnTo>
                    <a:pt x="506" y="387"/>
                  </a:lnTo>
                  <a:lnTo>
                    <a:pt x="518" y="362"/>
                  </a:lnTo>
                  <a:lnTo>
                    <a:pt x="524" y="338"/>
                  </a:lnTo>
                  <a:lnTo>
                    <a:pt x="531" y="312"/>
                  </a:lnTo>
                  <a:lnTo>
                    <a:pt x="534" y="286"/>
                  </a:lnTo>
                  <a:lnTo>
                    <a:pt x="534" y="257"/>
                  </a:lnTo>
                  <a:lnTo>
                    <a:pt x="531" y="231"/>
                  </a:lnTo>
                  <a:lnTo>
                    <a:pt x="527" y="204"/>
                  </a:lnTo>
                  <a:lnTo>
                    <a:pt x="520" y="178"/>
                  </a:lnTo>
                  <a:lnTo>
                    <a:pt x="511" y="154"/>
                  </a:lnTo>
                  <a:lnTo>
                    <a:pt x="497" y="132"/>
                  </a:lnTo>
                  <a:lnTo>
                    <a:pt x="483" y="110"/>
                  </a:lnTo>
                  <a:lnTo>
                    <a:pt x="467" y="90"/>
                  </a:lnTo>
                  <a:lnTo>
                    <a:pt x="449" y="70"/>
                  </a:lnTo>
                  <a:lnTo>
                    <a:pt x="431" y="55"/>
                  </a:lnTo>
                  <a:lnTo>
                    <a:pt x="408" y="40"/>
                  </a:lnTo>
                  <a:lnTo>
                    <a:pt x="388" y="26"/>
                  </a:lnTo>
                  <a:lnTo>
                    <a:pt x="363" y="18"/>
                  </a:lnTo>
                  <a:lnTo>
                    <a:pt x="338" y="9"/>
                  </a:lnTo>
                  <a:lnTo>
                    <a:pt x="312" y="2"/>
                  </a:lnTo>
                  <a:lnTo>
                    <a:pt x="285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FE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0C29BED6-6FD0-4CD8-B93D-B808DB2CF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4217" y="3418814"/>
              <a:ext cx="1167428" cy="1099833"/>
            </a:xfrm>
            <a:custGeom>
              <a:avLst/>
              <a:gdLst>
                <a:gd name="T0" fmla="*/ 698304637 w 520"/>
                <a:gd name="T1" fmla="*/ 0 h 515"/>
                <a:gd name="T2" fmla="*/ 553635827 w 520"/>
                <a:gd name="T3" fmla="*/ 20161238 h 515"/>
                <a:gd name="T4" fmla="*/ 420095645 w 520"/>
                <a:gd name="T5" fmla="*/ 65524022 h 515"/>
                <a:gd name="T6" fmla="*/ 297684088 w 520"/>
                <a:gd name="T7" fmla="*/ 126007735 h 515"/>
                <a:gd name="T8" fmla="*/ 197528117 w 520"/>
                <a:gd name="T9" fmla="*/ 209172047 h 515"/>
                <a:gd name="T10" fmla="*/ 108500773 w 520"/>
                <a:gd name="T11" fmla="*/ 307458874 h 515"/>
                <a:gd name="T12" fmla="*/ 52859308 w 520"/>
                <a:gd name="T13" fmla="*/ 425905352 h 515"/>
                <a:gd name="T14" fmla="*/ 13910783 w 520"/>
                <a:gd name="T15" fmla="*/ 546872778 h 515"/>
                <a:gd name="T16" fmla="*/ 0 w 520"/>
                <a:gd name="T17" fmla="*/ 680441771 h 515"/>
                <a:gd name="T18" fmla="*/ 8346470 w 520"/>
                <a:gd name="T19" fmla="*/ 745965794 h 515"/>
                <a:gd name="T20" fmla="*/ 44512838 w 520"/>
                <a:gd name="T21" fmla="*/ 871973529 h 515"/>
                <a:gd name="T22" fmla="*/ 102938128 w 520"/>
                <a:gd name="T23" fmla="*/ 982860336 h 515"/>
                <a:gd name="T24" fmla="*/ 183617334 w 520"/>
                <a:gd name="T25" fmla="*/ 1088705247 h 515"/>
                <a:gd name="T26" fmla="*/ 286555462 w 520"/>
                <a:gd name="T27" fmla="*/ 1171871146 h 515"/>
                <a:gd name="T28" fmla="*/ 406184861 w 520"/>
                <a:gd name="T29" fmla="*/ 1237395168 h 515"/>
                <a:gd name="T30" fmla="*/ 539725044 w 520"/>
                <a:gd name="T31" fmla="*/ 1282757953 h 515"/>
                <a:gd name="T32" fmla="*/ 678829540 w 520"/>
                <a:gd name="T33" fmla="*/ 1297878881 h 515"/>
                <a:gd name="T34" fmla="*/ 756728258 w 520"/>
                <a:gd name="T35" fmla="*/ 1297878881 h 515"/>
                <a:gd name="T36" fmla="*/ 895832754 w 520"/>
                <a:gd name="T37" fmla="*/ 1282757953 h 515"/>
                <a:gd name="T38" fmla="*/ 1029372937 w 520"/>
                <a:gd name="T39" fmla="*/ 1237395168 h 515"/>
                <a:gd name="T40" fmla="*/ 1149002336 w 520"/>
                <a:gd name="T41" fmla="*/ 1171871146 h 515"/>
                <a:gd name="T42" fmla="*/ 1257504777 w 520"/>
                <a:gd name="T43" fmla="*/ 1088705247 h 515"/>
                <a:gd name="T44" fmla="*/ 1338183984 w 520"/>
                <a:gd name="T45" fmla="*/ 987900646 h 515"/>
                <a:gd name="T46" fmla="*/ 1402171919 w 520"/>
                <a:gd name="T47" fmla="*/ 879533200 h 515"/>
                <a:gd name="T48" fmla="*/ 1432775642 w 520"/>
                <a:gd name="T49" fmla="*/ 751006103 h 515"/>
                <a:gd name="T50" fmla="*/ 1446686425 w 520"/>
                <a:gd name="T51" fmla="*/ 624998368 h 515"/>
                <a:gd name="T52" fmla="*/ 1441122112 w 520"/>
                <a:gd name="T53" fmla="*/ 556953397 h 515"/>
                <a:gd name="T54" fmla="*/ 1402171919 w 520"/>
                <a:gd name="T55" fmla="*/ 430945661 h 515"/>
                <a:gd name="T56" fmla="*/ 1343748297 w 520"/>
                <a:gd name="T57" fmla="*/ 315018545 h 515"/>
                <a:gd name="T58" fmla="*/ 1263069091 w 520"/>
                <a:gd name="T59" fmla="*/ 214212356 h 515"/>
                <a:gd name="T60" fmla="*/ 1160130963 w 520"/>
                <a:gd name="T61" fmla="*/ 131048045 h 515"/>
                <a:gd name="T62" fmla="*/ 1040501563 w 520"/>
                <a:gd name="T63" fmla="*/ 65524022 h 515"/>
                <a:gd name="T64" fmla="*/ 915307851 w 520"/>
                <a:gd name="T65" fmla="*/ 20161238 h 515"/>
                <a:gd name="T66" fmla="*/ 767856885 w 520"/>
                <a:gd name="T67" fmla="*/ 0 h 515"/>
                <a:gd name="T68" fmla="*/ 698304637 w 520"/>
                <a:gd name="T69" fmla="*/ 0 h 5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20"/>
                <a:gd name="T106" fmla="*/ 0 h 515"/>
                <a:gd name="T107" fmla="*/ 520 w 520"/>
                <a:gd name="T108" fmla="*/ 515 h 5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20" h="515">
                  <a:moveTo>
                    <a:pt x="251" y="0"/>
                  </a:moveTo>
                  <a:lnTo>
                    <a:pt x="251" y="0"/>
                  </a:lnTo>
                  <a:lnTo>
                    <a:pt x="224" y="2"/>
                  </a:lnTo>
                  <a:lnTo>
                    <a:pt x="199" y="8"/>
                  </a:lnTo>
                  <a:lnTo>
                    <a:pt x="174" y="15"/>
                  </a:lnTo>
                  <a:lnTo>
                    <a:pt x="151" y="26"/>
                  </a:lnTo>
                  <a:lnTo>
                    <a:pt x="128" y="37"/>
                  </a:lnTo>
                  <a:lnTo>
                    <a:pt x="107" y="50"/>
                  </a:lnTo>
                  <a:lnTo>
                    <a:pt x="87" y="68"/>
                  </a:lnTo>
                  <a:lnTo>
                    <a:pt x="71" y="83"/>
                  </a:lnTo>
                  <a:lnTo>
                    <a:pt x="55" y="103"/>
                  </a:lnTo>
                  <a:lnTo>
                    <a:pt x="39" y="122"/>
                  </a:lnTo>
                  <a:lnTo>
                    <a:pt x="28" y="144"/>
                  </a:lnTo>
                  <a:lnTo>
                    <a:pt x="19" y="169"/>
                  </a:lnTo>
                  <a:lnTo>
                    <a:pt x="9" y="193"/>
                  </a:lnTo>
                  <a:lnTo>
                    <a:pt x="5" y="217"/>
                  </a:lnTo>
                  <a:lnTo>
                    <a:pt x="3" y="243"/>
                  </a:lnTo>
                  <a:lnTo>
                    <a:pt x="0" y="270"/>
                  </a:lnTo>
                  <a:lnTo>
                    <a:pt x="3" y="296"/>
                  </a:lnTo>
                  <a:lnTo>
                    <a:pt x="9" y="322"/>
                  </a:lnTo>
                  <a:lnTo>
                    <a:pt x="16" y="346"/>
                  </a:lnTo>
                  <a:lnTo>
                    <a:pt x="25" y="368"/>
                  </a:lnTo>
                  <a:lnTo>
                    <a:pt x="37" y="390"/>
                  </a:lnTo>
                  <a:lnTo>
                    <a:pt x="50" y="412"/>
                  </a:lnTo>
                  <a:lnTo>
                    <a:pt x="66" y="432"/>
                  </a:lnTo>
                  <a:lnTo>
                    <a:pt x="85" y="450"/>
                  </a:lnTo>
                  <a:lnTo>
                    <a:pt x="103" y="465"/>
                  </a:lnTo>
                  <a:lnTo>
                    <a:pt x="123" y="478"/>
                  </a:lnTo>
                  <a:lnTo>
                    <a:pt x="146" y="491"/>
                  </a:lnTo>
                  <a:lnTo>
                    <a:pt x="169" y="500"/>
                  </a:lnTo>
                  <a:lnTo>
                    <a:pt x="194" y="509"/>
                  </a:lnTo>
                  <a:lnTo>
                    <a:pt x="219" y="513"/>
                  </a:lnTo>
                  <a:lnTo>
                    <a:pt x="244" y="515"/>
                  </a:lnTo>
                  <a:lnTo>
                    <a:pt x="272" y="515"/>
                  </a:lnTo>
                  <a:lnTo>
                    <a:pt x="297" y="513"/>
                  </a:lnTo>
                  <a:lnTo>
                    <a:pt x="322" y="509"/>
                  </a:lnTo>
                  <a:lnTo>
                    <a:pt x="347" y="502"/>
                  </a:lnTo>
                  <a:lnTo>
                    <a:pt x="370" y="491"/>
                  </a:lnTo>
                  <a:lnTo>
                    <a:pt x="392" y="480"/>
                  </a:lnTo>
                  <a:lnTo>
                    <a:pt x="413" y="465"/>
                  </a:lnTo>
                  <a:lnTo>
                    <a:pt x="433" y="450"/>
                  </a:lnTo>
                  <a:lnTo>
                    <a:pt x="452" y="432"/>
                  </a:lnTo>
                  <a:lnTo>
                    <a:pt x="468" y="414"/>
                  </a:lnTo>
                  <a:lnTo>
                    <a:pt x="481" y="392"/>
                  </a:lnTo>
                  <a:lnTo>
                    <a:pt x="493" y="371"/>
                  </a:lnTo>
                  <a:lnTo>
                    <a:pt x="504" y="349"/>
                  </a:lnTo>
                  <a:lnTo>
                    <a:pt x="511" y="324"/>
                  </a:lnTo>
                  <a:lnTo>
                    <a:pt x="515" y="298"/>
                  </a:lnTo>
                  <a:lnTo>
                    <a:pt x="520" y="274"/>
                  </a:lnTo>
                  <a:lnTo>
                    <a:pt x="520" y="248"/>
                  </a:lnTo>
                  <a:lnTo>
                    <a:pt x="518" y="221"/>
                  </a:lnTo>
                  <a:lnTo>
                    <a:pt x="513" y="195"/>
                  </a:lnTo>
                  <a:lnTo>
                    <a:pt x="504" y="171"/>
                  </a:lnTo>
                  <a:lnTo>
                    <a:pt x="495" y="147"/>
                  </a:lnTo>
                  <a:lnTo>
                    <a:pt x="483" y="125"/>
                  </a:lnTo>
                  <a:lnTo>
                    <a:pt x="470" y="105"/>
                  </a:lnTo>
                  <a:lnTo>
                    <a:pt x="454" y="85"/>
                  </a:lnTo>
                  <a:lnTo>
                    <a:pt x="436" y="68"/>
                  </a:lnTo>
                  <a:lnTo>
                    <a:pt x="417" y="52"/>
                  </a:lnTo>
                  <a:lnTo>
                    <a:pt x="397" y="39"/>
                  </a:lnTo>
                  <a:lnTo>
                    <a:pt x="374" y="26"/>
                  </a:lnTo>
                  <a:lnTo>
                    <a:pt x="351" y="17"/>
                  </a:lnTo>
                  <a:lnTo>
                    <a:pt x="329" y="8"/>
                  </a:lnTo>
                  <a:lnTo>
                    <a:pt x="303" y="4"/>
                  </a:lnTo>
                  <a:lnTo>
                    <a:pt x="276" y="0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FFE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C3BB2C7B-12B3-4B5A-9459-5A018D643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158" y="3431628"/>
              <a:ext cx="1124773" cy="1059257"/>
            </a:xfrm>
            <a:custGeom>
              <a:avLst/>
              <a:gdLst>
                <a:gd name="T0" fmla="*/ 664918942 w 501"/>
                <a:gd name="T1" fmla="*/ 0 h 496"/>
                <a:gd name="T2" fmla="*/ 525814407 w 501"/>
                <a:gd name="T3" fmla="*/ 17641888 h 496"/>
                <a:gd name="T4" fmla="*/ 397838502 w 501"/>
                <a:gd name="T5" fmla="*/ 60483750 h 496"/>
                <a:gd name="T6" fmla="*/ 283773384 w 501"/>
                <a:gd name="T7" fmla="*/ 120967500 h 496"/>
                <a:gd name="T8" fmla="*/ 183617385 w 501"/>
                <a:gd name="T9" fmla="*/ 204133450 h 496"/>
                <a:gd name="T10" fmla="*/ 100155999 w 501"/>
                <a:gd name="T11" fmla="*/ 304939700 h 496"/>
                <a:gd name="T12" fmla="*/ 44512851 w 501"/>
                <a:gd name="T13" fmla="*/ 410786263 h 496"/>
                <a:gd name="T14" fmla="*/ 5564315 w 501"/>
                <a:gd name="T15" fmla="*/ 531753763 h 496"/>
                <a:gd name="T16" fmla="*/ 0 w 501"/>
                <a:gd name="T17" fmla="*/ 657761575 h 496"/>
                <a:gd name="T18" fmla="*/ 5564315 w 501"/>
                <a:gd name="T19" fmla="*/ 720764688 h 496"/>
                <a:gd name="T20" fmla="*/ 44512851 w 501"/>
                <a:gd name="T21" fmla="*/ 841732188 h 496"/>
                <a:gd name="T22" fmla="*/ 100155999 w 501"/>
                <a:gd name="T23" fmla="*/ 952619063 h 496"/>
                <a:gd name="T24" fmla="*/ 183617385 w 501"/>
                <a:gd name="T25" fmla="*/ 1045865638 h 496"/>
                <a:gd name="T26" fmla="*/ 278209069 w 501"/>
                <a:gd name="T27" fmla="*/ 1129030000 h 496"/>
                <a:gd name="T28" fmla="*/ 392274187 w 501"/>
                <a:gd name="T29" fmla="*/ 1189513750 h 496"/>
                <a:gd name="T30" fmla="*/ 520251761 w 501"/>
                <a:gd name="T31" fmla="*/ 1234876563 h 496"/>
                <a:gd name="T32" fmla="*/ 659356295 w 501"/>
                <a:gd name="T33" fmla="*/ 1249997500 h 496"/>
                <a:gd name="T34" fmla="*/ 728908563 w 501"/>
                <a:gd name="T35" fmla="*/ 1249997500 h 496"/>
                <a:gd name="T36" fmla="*/ 868013097 w 501"/>
                <a:gd name="T37" fmla="*/ 1234876563 h 496"/>
                <a:gd name="T38" fmla="*/ 1001553317 w 501"/>
                <a:gd name="T39" fmla="*/ 1189513750 h 496"/>
                <a:gd name="T40" fmla="*/ 1115618435 w 501"/>
                <a:gd name="T41" fmla="*/ 1129030000 h 496"/>
                <a:gd name="T42" fmla="*/ 1210210119 w 501"/>
                <a:gd name="T43" fmla="*/ 1045865638 h 496"/>
                <a:gd name="T44" fmla="*/ 1293671506 w 501"/>
                <a:gd name="T45" fmla="*/ 947578750 h 496"/>
                <a:gd name="T46" fmla="*/ 1354878969 w 501"/>
                <a:gd name="T47" fmla="*/ 841732188 h 496"/>
                <a:gd name="T48" fmla="*/ 1388263190 w 501"/>
                <a:gd name="T49" fmla="*/ 720764688 h 496"/>
                <a:gd name="T50" fmla="*/ 1393827505 w 501"/>
                <a:gd name="T51" fmla="*/ 592237513 h 496"/>
                <a:gd name="T52" fmla="*/ 1388263190 w 501"/>
                <a:gd name="T53" fmla="*/ 531753763 h 496"/>
                <a:gd name="T54" fmla="*/ 1354878969 w 501"/>
                <a:gd name="T55" fmla="*/ 410786263 h 496"/>
                <a:gd name="T56" fmla="*/ 1299235821 w 501"/>
                <a:gd name="T57" fmla="*/ 299899388 h 496"/>
                <a:gd name="T58" fmla="*/ 1215774434 w 501"/>
                <a:gd name="T59" fmla="*/ 204133450 h 496"/>
                <a:gd name="T60" fmla="*/ 1115618435 w 501"/>
                <a:gd name="T61" fmla="*/ 120967500 h 496"/>
                <a:gd name="T62" fmla="*/ 1001553317 w 501"/>
                <a:gd name="T63" fmla="*/ 60483750 h 496"/>
                <a:gd name="T64" fmla="*/ 873577412 w 501"/>
                <a:gd name="T65" fmla="*/ 17641888 h 496"/>
                <a:gd name="T66" fmla="*/ 740035524 w 501"/>
                <a:gd name="T67" fmla="*/ 0 h 496"/>
                <a:gd name="T68" fmla="*/ 664918942 w 501"/>
                <a:gd name="T69" fmla="*/ 0 h 4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1"/>
                <a:gd name="T106" fmla="*/ 0 h 496"/>
                <a:gd name="T107" fmla="*/ 501 w 501"/>
                <a:gd name="T108" fmla="*/ 496 h 4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1" h="496">
                  <a:moveTo>
                    <a:pt x="239" y="0"/>
                  </a:moveTo>
                  <a:lnTo>
                    <a:pt x="239" y="0"/>
                  </a:lnTo>
                  <a:lnTo>
                    <a:pt x="214" y="2"/>
                  </a:lnTo>
                  <a:lnTo>
                    <a:pt x="189" y="7"/>
                  </a:lnTo>
                  <a:lnTo>
                    <a:pt x="166" y="15"/>
                  </a:lnTo>
                  <a:lnTo>
                    <a:pt x="143" y="24"/>
                  </a:lnTo>
                  <a:lnTo>
                    <a:pt x="123" y="35"/>
                  </a:lnTo>
                  <a:lnTo>
                    <a:pt x="102" y="48"/>
                  </a:lnTo>
                  <a:lnTo>
                    <a:pt x="84" y="64"/>
                  </a:lnTo>
                  <a:lnTo>
                    <a:pt x="66" y="81"/>
                  </a:lnTo>
                  <a:lnTo>
                    <a:pt x="50" y="101"/>
                  </a:lnTo>
                  <a:lnTo>
                    <a:pt x="36" y="121"/>
                  </a:lnTo>
                  <a:lnTo>
                    <a:pt x="25" y="141"/>
                  </a:lnTo>
                  <a:lnTo>
                    <a:pt x="16" y="163"/>
                  </a:lnTo>
                  <a:lnTo>
                    <a:pt x="9" y="187"/>
                  </a:lnTo>
                  <a:lnTo>
                    <a:pt x="2" y="211"/>
                  </a:lnTo>
                  <a:lnTo>
                    <a:pt x="0" y="235"/>
                  </a:lnTo>
                  <a:lnTo>
                    <a:pt x="0" y="261"/>
                  </a:lnTo>
                  <a:lnTo>
                    <a:pt x="2" y="286"/>
                  </a:lnTo>
                  <a:lnTo>
                    <a:pt x="7" y="310"/>
                  </a:lnTo>
                  <a:lnTo>
                    <a:pt x="16" y="334"/>
                  </a:lnTo>
                  <a:lnTo>
                    <a:pt x="25" y="356"/>
                  </a:lnTo>
                  <a:lnTo>
                    <a:pt x="36" y="378"/>
                  </a:lnTo>
                  <a:lnTo>
                    <a:pt x="50" y="397"/>
                  </a:lnTo>
                  <a:lnTo>
                    <a:pt x="66" y="415"/>
                  </a:lnTo>
                  <a:lnTo>
                    <a:pt x="82" y="433"/>
                  </a:lnTo>
                  <a:lnTo>
                    <a:pt x="100" y="448"/>
                  </a:lnTo>
                  <a:lnTo>
                    <a:pt x="121" y="461"/>
                  </a:lnTo>
                  <a:lnTo>
                    <a:pt x="141" y="472"/>
                  </a:lnTo>
                  <a:lnTo>
                    <a:pt x="164" y="481"/>
                  </a:lnTo>
                  <a:lnTo>
                    <a:pt x="187" y="490"/>
                  </a:lnTo>
                  <a:lnTo>
                    <a:pt x="212" y="494"/>
                  </a:lnTo>
                  <a:lnTo>
                    <a:pt x="237" y="496"/>
                  </a:lnTo>
                  <a:lnTo>
                    <a:pt x="262" y="496"/>
                  </a:lnTo>
                  <a:lnTo>
                    <a:pt x="287" y="494"/>
                  </a:lnTo>
                  <a:lnTo>
                    <a:pt x="312" y="490"/>
                  </a:lnTo>
                  <a:lnTo>
                    <a:pt x="337" y="481"/>
                  </a:lnTo>
                  <a:lnTo>
                    <a:pt x="360" y="472"/>
                  </a:lnTo>
                  <a:lnTo>
                    <a:pt x="380" y="461"/>
                  </a:lnTo>
                  <a:lnTo>
                    <a:pt x="401" y="448"/>
                  </a:lnTo>
                  <a:lnTo>
                    <a:pt x="419" y="433"/>
                  </a:lnTo>
                  <a:lnTo>
                    <a:pt x="435" y="415"/>
                  </a:lnTo>
                  <a:lnTo>
                    <a:pt x="451" y="395"/>
                  </a:lnTo>
                  <a:lnTo>
                    <a:pt x="465" y="376"/>
                  </a:lnTo>
                  <a:lnTo>
                    <a:pt x="476" y="356"/>
                  </a:lnTo>
                  <a:lnTo>
                    <a:pt x="487" y="334"/>
                  </a:lnTo>
                  <a:lnTo>
                    <a:pt x="494" y="310"/>
                  </a:lnTo>
                  <a:lnTo>
                    <a:pt x="499" y="286"/>
                  </a:lnTo>
                  <a:lnTo>
                    <a:pt x="501" y="261"/>
                  </a:lnTo>
                  <a:lnTo>
                    <a:pt x="501" y="235"/>
                  </a:lnTo>
                  <a:lnTo>
                    <a:pt x="499" y="211"/>
                  </a:lnTo>
                  <a:lnTo>
                    <a:pt x="494" y="187"/>
                  </a:lnTo>
                  <a:lnTo>
                    <a:pt x="487" y="163"/>
                  </a:lnTo>
                  <a:lnTo>
                    <a:pt x="478" y="141"/>
                  </a:lnTo>
                  <a:lnTo>
                    <a:pt x="467" y="119"/>
                  </a:lnTo>
                  <a:lnTo>
                    <a:pt x="453" y="99"/>
                  </a:lnTo>
                  <a:lnTo>
                    <a:pt x="437" y="81"/>
                  </a:lnTo>
                  <a:lnTo>
                    <a:pt x="419" y="64"/>
                  </a:lnTo>
                  <a:lnTo>
                    <a:pt x="401" y="48"/>
                  </a:lnTo>
                  <a:lnTo>
                    <a:pt x="383" y="35"/>
                  </a:lnTo>
                  <a:lnTo>
                    <a:pt x="360" y="24"/>
                  </a:lnTo>
                  <a:lnTo>
                    <a:pt x="337" y="15"/>
                  </a:lnTo>
                  <a:lnTo>
                    <a:pt x="314" y="7"/>
                  </a:lnTo>
                  <a:lnTo>
                    <a:pt x="291" y="2"/>
                  </a:lnTo>
                  <a:lnTo>
                    <a:pt x="266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E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B72CAAB-DA18-4286-AAD3-288A4D2D3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854" y="3442307"/>
              <a:ext cx="1091096" cy="1020816"/>
            </a:xfrm>
            <a:custGeom>
              <a:avLst/>
              <a:gdLst>
                <a:gd name="T0" fmla="*/ 639880721 w 486"/>
                <a:gd name="T1" fmla="*/ 5040313 h 478"/>
                <a:gd name="T2" fmla="*/ 506340599 w 486"/>
                <a:gd name="T3" fmla="*/ 20161250 h 478"/>
                <a:gd name="T4" fmla="*/ 381145276 w 486"/>
                <a:gd name="T5" fmla="*/ 65524063 h 478"/>
                <a:gd name="T6" fmla="*/ 267080243 w 486"/>
                <a:gd name="T7" fmla="*/ 126007813 h 478"/>
                <a:gd name="T8" fmla="*/ 172488628 w 486"/>
                <a:gd name="T9" fmla="*/ 204133450 h 478"/>
                <a:gd name="T10" fmla="*/ 94591614 w 486"/>
                <a:gd name="T11" fmla="*/ 297378438 h 478"/>
                <a:gd name="T12" fmla="*/ 38948507 w 486"/>
                <a:gd name="T13" fmla="*/ 403225000 h 478"/>
                <a:gd name="T14" fmla="*/ 5564311 w 486"/>
                <a:gd name="T15" fmla="*/ 519152188 h 478"/>
                <a:gd name="T16" fmla="*/ 0 w 486"/>
                <a:gd name="T17" fmla="*/ 635079375 h 478"/>
                <a:gd name="T18" fmla="*/ 5564311 w 486"/>
                <a:gd name="T19" fmla="*/ 700603438 h 478"/>
                <a:gd name="T20" fmla="*/ 38948507 w 486"/>
                <a:gd name="T21" fmla="*/ 811490313 h 478"/>
                <a:gd name="T22" fmla="*/ 94591614 w 486"/>
                <a:gd name="T23" fmla="*/ 917336875 h 478"/>
                <a:gd name="T24" fmla="*/ 178052939 w 486"/>
                <a:gd name="T25" fmla="*/ 1010583450 h 478"/>
                <a:gd name="T26" fmla="*/ 272644553 w 486"/>
                <a:gd name="T27" fmla="*/ 1088707500 h 478"/>
                <a:gd name="T28" fmla="*/ 381145276 w 486"/>
                <a:gd name="T29" fmla="*/ 1149191250 h 478"/>
                <a:gd name="T30" fmla="*/ 506340599 w 486"/>
                <a:gd name="T31" fmla="*/ 1189513750 h 478"/>
                <a:gd name="T32" fmla="*/ 639880721 w 486"/>
                <a:gd name="T33" fmla="*/ 1204634688 h 478"/>
                <a:gd name="T34" fmla="*/ 709432937 w 486"/>
                <a:gd name="T35" fmla="*/ 1204634688 h 478"/>
                <a:gd name="T36" fmla="*/ 842973058 w 486"/>
                <a:gd name="T37" fmla="*/ 1181954075 h 478"/>
                <a:gd name="T38" fmla="*/ 970948869 w 486"/>
                <a:gd name="T39" fmla="*/ 1144150938 h 478"/>
                <a:gd name="T40" fmla="*/ 1079449592 w 486"/>
                <a:gd name="T41" fmla="*/ 1083667188 h 478"/>
                <a:gd name="T42" fmla="*/ 1174041206 w 486"/>
                <a:gd name="T43" fmla="*/ 1005543138 h 478"/>
                <a:gd name="T44" fmla="*/ 1249157732 w 486"/>
                <a:gd name="T45" fmla="*/ 912296563 h 478"/>
                <a:gd name="T46" fmla="*/ 1307581327 w 486"/>
                <a:gd name="T47" fmla="*/ 806450000 h 478"/>
                <a:gd name="T48" fmla="*/ 1343747679 w 486"/>
                <a:gd name="T49" fmla="*/ 690522813 h 478"/>
                <a:gd name="T50" fmla="*/ 1352094145 w 486"/>
                <a:gd name="T51" fmla="*/ 569555313 h 478"/>
                <a:gd name="T52" fmla="*/ 1343747679 w 486"/>
                <a:gd name="T53" fmla="*/ 506552200 h 478"/>
                <a:gd name="T54" fmla="*/ 1307581327 w 486"/>
                <a:gd name="T55" fmla="*/ 390625013 h 478"/>
                <a:gd name="T56" fmla="*/ 1249157732 w 486"/>
                <a:gd name="T57" fmla="*/ 287297813 h 478"/>
                <a:gd name="T58" fmla="*/ 1174041206 w 486"/>
                <a:gd name="T59" fmla="*/ 191531875 h 478"/>
                <a:gd name="T60" fmla="*/ 1079449592 w 486"/>
                <a:gd name="T61" fmla="*/ 115927188 h 478"/>
                <a:gd name="T62" fmla="*/ 965384558 w 486"/>
                <a:gd name="T63" fmla="*/ 60483750 h 478"/>
                <a:gd name="T64" fmla="*/ 842973058 w 486"/>
                <a:gd name="T65" fmla="*/ 20161250 h 478"/>
                <a:gd name="T66" fmla="*/ 709432937 w 486"/>
                <a:gd name="T67" fmla="*/ 0 h 478"/>
                <a:gd name="T68" fmla="*/ 639880721 w 486"/>
                <a:gd name="T69" fmla="*/ 5040313 h 47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6"/>
                <a:gd name="T106" fmla="*/ 0 h 478"/>
                <a:gd name="T107" fmla="*/ 486 w 486"/>
                <a:gd name="T108" fmla="*/ 478 h 47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6" h="478">
                  <a:moveTo>
                    <a:pt x="230" y="2"/>
                  </a:moveTo>
                  <a:lnTo>
                    <a:pt x="230" y="2"/>
                  </a:lnTo>
                  <a:lnTo>
                    <a:pt x="205" y="4"/>
                  </a:lnTo>
                  <a:lnTo>
                    <a:pt x="182" y="8"/>
                  </a:lnTo>
                  <a:lnTo>
                    <a:pt x="160" y="15"/>
                  </a:lnTo>
                  <a:lnTo>
                    <a:pt x="137" y="26"/>
                  </a:lnTo>
                  <a:lnTo>
                    <a:pt x="116" y="37"/>
                  </a:lnTo>
                  <a:lnTo>
                    <a:pt x="96" y="50"/>
                  </a:lnTo>
                  <a:lnTo>
                    <a:pt x="80" y="63"/>
                  </a:lnTo>
                  <a:lnTo>
                    <a:pt x="62" y="81"/>
                  </a:lnTo>
                  <a:lnTo>
                    <a:pt x="48" y="98"/>
                  </a:lnTo>
                  <a:lnTo>
                    <a:pt x="34" y="118"/>
                  </a:lnTo>
                  <a:lnTo>
                    <a:pt x="23" y="138"/>
                  </a:lnTo>
                  <a:lnTo>
                    <a:pt x="14" y="160"/>
                  </a:lnTo>
                  <a:lnTo>
                    <a:pt x="7" y="182"/>
                  </a:lnTo>
                  <a:lnTo>
                    <a:pt x="2" y="206"/>
                  </a:lnTo>
                  <a:lnTo>
                    <a:pt x="0" y="228"/>
                  </a:lnTo>
                  <a:lnTo>
                    <a:pt x="0" y="252"/>
                  </a:lnTo>
                  <a:lnTo>
                    <a:pt x="2" y="278"/>
                  </a:lnTo>
                  <a:lnTo>
                    <a:pt x="7" y="300"/>
                  </a:lnTo>
                  <a:lnTo>
                    <a:pt x="14" y="322"/>
                  </a:lnTo>
                  <a:lnTo>
                    <a:pt x="25" y="344"/>
                  </a:lnTo>
                  <a:lnTo>
                    <a:pt x="34" y="364"/>
                  </a:lnTo>
                  <a:lnTo>
                    <a:pt x="48" y="384"/>
                  </a:lnTo>
                  <a:lnTo>
                    <a:pt x="64" y="401"/>
                  </a:lnTo>
                  <a:lnTo>
                    <a:pt x="80" y="417"/>
                  </a:lnTo>
                  <a:lnTo>
                    <a:pt x="98" y="432"/>
                  </a:lnTo>
                  <a:lnTo>
                    <a:pt x="116" y="445"/>
                  </a:lnTo>
                  <a:lnTo>
                    <a:pt x="137" y="456"/>
                  </a:lnTo>
                  <a:lnTo>
                    <a:pt x="160" y="465"/>
                  </a:lnTo>
                  <a:lnTo>
                    <a:pt x="182" y="472"/>
                  </a:lnTo>
                  <a:lnTo>
                    <a:pt x="205" y="476"/>
                  </a:lnTo>
                  <a:lnTo>
                    <a:pt x="230" y="478"/>
                  </a:lnTo>
                  <a:lnTo>
                    <a:pt x="255" y="478"/>
                  </a:lnTo>
                  <a:lnTo>
                    <a:pt x="280" y="476"/>
                  </a:lnTo>
                  <a:lnTo>
                    <a:pt x="303" y="469"/>
                  </a:lnTo>
                  <a:lnTo>
                    <a:pt x="326" y="463"/>
                  </a:lnTo>
                  <a:lnTo>
                    <a:pt x="349" y="454"/>
                  </a:lnTo>
                  <a:lnTo>
                    <a:pt x="369" y="443"/>
                  </a:lnTo>
                  <a:lnTo>
                    <a:pt x="388" y="430"/>
                  </a:lnTo>
                  <a:lnTo>
                    <a:pt x="406" y="414"/>
                  </a:lnTo>
                  <a:lnTo>
                    <a:pt x="422" y="399"/>
                  </a:lnTo>
                  <a:lnTo>
                    <a:pt x="438" y="379"/>
                  </a:lnTo>
                  <a:lnTo>
                    <a:pt x="449" y="362"/>
                  </a:lnTo>
                  <a:lnTo>
                    <a:pt x="460" y="340"/>
                  </a:lnTo>
                  <a:lnTo>
                    <a:pt x="470" y="320"/>
                  </a:lnTo>
                  <a:lnTo>
                    <a:pt x="476" y="296"/>
                  </a:lnTo>
                  <a:lnTo>
                    <a:pt x="483" y="274"/>
                  </a:lnTo>
                  <a:lnTo>
                    <a:pt x="486" y="250"/>
                  </a:lnTo>
                  <a:lnTo>
                    <a:pt x="486" y="226"/>
                  </a:lnTo>
                  <a:lnTo>
                    <a:pt x="483" y="201"/>
                  </a:lnTo>
                  <a:lnTo>
                    <a:pt x="476" y="177"/>
                  </a:lnTo>
                  <a:lnTo>
                    <a:pt x="470" y="155"/>
                  </a:lnTo>
                  <a:lnTo>
                    <a:pt x="460" y="133"/>
                  </a:lnTo>
                  <a:lnTo>
                    <a:pt x="449" y="114"/>
                  </a:lnTo>
                  <a:lnTo>
                    <a:pt x="435" y="94"/>
                  </a:lnTo>
                  <a:lnTo>
                    <a:pt x="422" y="76"/>
                  </a:lnTo>
                  <a:lnTo>
                    <a:pt x="406" y="61"/>
                  </a:lnTo>
                  <a:lnTo>
                    <a:pt x="388" y="46"/>
                  </a:lnTo>
                  <a:lnTo>
                    <a:pt x="367" y="35"/>
                  </a:lnTo>
                  <a:lnTo>
                    <a:pt x="347" y="24"/>
                  </a:lnTo>
                  <a:lnTo>
                    <a:pt x="326" y="15"/>
                  </a:lnTo>
                  <a:lnTo>
                    <a:pt x="303" y="8"/>
                  </a:lnTo>
                  <a:lnTo>
                    <a:pt x="278" y="2"/>
                  </a:lnTo>
                  <a:lnTo>
                    <a:pt x="255" y="0"/>
                  </a:lnTo>
                  <a:lnTo>
                    <a:pt x="230" y="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8829A760-0D04-4376-AE8A-BD1A07A7B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2795" y="3455120"/>
              <a:ext cx="1048440" cy="980239"/>
            </a:xfrm>
            <a:custGeom>
              <a:avLst/>
              <a:gdLst>
                <a:gd name="T0" fmla="*/ 614841495 w 467"/>
                <a:gd name="T1" fmla="*/ 0 h 459"/>
                <a:gd name="T2" fmla="*/ 481301336 w 467"/>
                <a:gd name="T3" fmla="*/ 22680597 h 459"/>
                <a:gd name="T4" fmla="*/ 358889802 w 467"/>
                <a:gd name="T5" fmla="*/ 60483708 h 459"/>
                <a:gd name="T6" fmla="*/ 253169537 w 467"/>
                <a:gd name="T7" fmla="*/ 120967417 h 459"/>
                <a:gd name="T8" fmla="*/ 164143876 w 467"/>
                <a:gd name="T9" fmla="*/ 199091413 h 459"/>
                <a:gd name="T10" fmla="*/ 86245172 w 467"/>
                <a:gd name="T11" fmla="*/ 287297615 h 459"/>
                <a:gd name="T12" fmla="*/ 36166362 w 467"/>
                <a:gd name="T13" fmla="*/ 388103796 h 459"/>
                <a:gd name="T14" fmla="*/ 5564312 w 467"/>
                <a:gd name="T15" fmla="*/ 498990595 h 459"/>
                <a:gd name="T16" fmla="*/ 0 w 467"/>
                <a:gd name="T17" fmla="*/ 614917703 h 459"/>
                <a:gd name="T18" fmla="*/ 5564312 w 467"/>
                <a:gd name="T19" fmla="*/ 675401412 h 459"/>
                <a:gd name="T20" fmla="*/ 36166362 w 467"/>
                <a:gd name="T21" fmla="*/ 786288210 h 459"/>
                <a:gd name="T22" fmla="*/ 94591641 w 467"/>
                <a:gd name="T23" fmla="*/ 884573443 h 459"/>
                <a:gd name="T24" fmla="*/ 169708188 w 467"/>
                <a:gd name="T25" fmla="*/ 972779645 h 459"/>
                <a:gd name="T26" fmla="*/ 264298161 w 467"/>
                <a:gd name="T27" fmla="*/ 1045863332 h 459"/>
                <a:gd name="T28" fmla="*/ 372800583 w 467"/>
                <a:gd name="T29" fmla="*/ 1101306732 h 459"/>
                <a:gd name="T30" fmla="*/ 492429961 w 467"/>
                <a:gd name="T31" fmla="*/ 1139109843 h 459"/>
                <a:gd name="T32" fmla="*/ 620405807 w 467"/>
                <a:gd name="T33" fmla="*/ 1156750131 h 459"/>
                <a:gd name="T34" fmla="*/ 684393730 w 467"/>
                <a:gd name="T35" fmla="*/ 1156750131 h 459"/>
                <a:gd name="T36" fmla="*/ 817933889 w 467"/>
                <a:gd name="T37" fmla="*/ 1134069534 h 459"/>
                <a:gd name="T38" fmla="*/ 937563267 w 467"/>
                <a:gd name="T39" fmla="*/ 1096266423 h 459"/>
                <a:gd name="T40" fmla="*/ 1046065688 w 467"/>
                <a:gd name="T41" fmla="*/ 1035782714 h 459"/>
                <a:gd name="T42" fmla="*/ 1132309192 w 467"/>
                <a:gd name="T43" fmla="*/ 957658718 h 459"/>
                <a:gd name="T44" fmla="*/ 1210207896 w 467"/>
                <a:gd name="T45" fmla="*/ 869452516 h 459"/>
                <a:gd name="T46" fmla="*/ 1260286707 w 467"/>
                <a:gd name="T47" fmla="*/ 768646335 h 459"/>
                <a:gd name="T48" fmla="*/ 1290888756 w 467"/>
                <a:gd name="T49" fmla="*/ 657759536 h 459"/>
                <a:gd name="T50" fmla="*/ 1299235225 w 467"/>
                <a:gd name="T51" fmla="*/ 541832428 h 459"/>
                <a:gd name="T52" fmla="*/ 1290888756 w 467"/>
                <a:gd name="T53" fmla="*/ 481348720 h 459"/>
                <a:gd name="T54" fmla="*/ 1260286707 w 467"/>
                <a:gd name="T55" fmla="*/ 370461921 h 459"/>
                <a:gd name="T56" fmla="*/ 1204643584 w 467"/>
                <a:gd name="T57" fmla="*/ 272176688 h 459"/>
                <a:gd name="T58" fmla="*/ 1126746548 w 467"/>
                <a:gd name="T59" fmla="*/ 183970486 h 459"/>
                <a:gd name="T60" fmla="*/ 1032154907 w 467"/>
                <a:gd name="T61" fmla="*/ 110886799 h 459"/>
                <a:gd name="T62" fmla="*/ 923654154 w 467"/>
                <a:gd name="T63" fmla="*/ 50403090 h 459"/>
                <a:gd name="T64" fmla="*/ 804023108 w 467"/>
                <a:gd name="T65" fmla="*/ 17640288 h 459"/>
                <a:gd name="T66" fmla="*/ 676047262 w 467"/>
                <a:gd name="T67" fmla="*/ 0 h 459"/>
                <a:gd name="T68" fmla="*/ 614841495 w 467"/>
                <a:gd name="T69" fmla="*/ 0 h 45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67"/>
                <a:gd name="T106" fmla="*/ 0 h 459"/>
                <a:gd name="T107" fmla="*/ 467 w 467"/>
                <a:gd name="T108" fmla="*/ 459 h 45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67" h="459">
                  <a:moveTo>
                    <a:pt x="221" y="0"/>
                  </a:moveTo>
                  <a:lnTo>
                    <a:pt x="221" y="0"/>
                  </a:lnTo>
                  <a:lnTo>
                    <a:pt x="196" y="2"/>
                  </a:lnTo>
                  <a:lnTo>
                    <a:pt x="173" y="9"/>
                  </a:lnTo>
                  <a:lnTo>
                    <a:pt x="150" y="15"/>
                  </a:lnTo>
                  <a:lnTo>
                    <a:pt x="129" y="24"/>
                  </a:lnTo>
                  <a:lnTo>
                    <a:pt x="109" y="35"/>
                  </a:lnTo>
                  <a:lnTo>
                    <a:pt x="91" y="48"/>
                  </a:lnTo>
                  <a:lnTo>
                    <a:pt x="75" y="62"/>
                  </a:lnTo>
                  <a:lnTo>
                    <a:pt x="59" y="79"/>
                  </a:lnTo>
                  <a:lnTo>
                    <a:pt x="45" y="94"/>
                  </a:lnTo>
                  <a:lnTo>
                    <a:pt x="31" y="114"/>
                  </a:lnTo>
                  <a:lnTo>
                    <a:pt x="20" y="134"/>
                  </a:lnTo>
                  <a:lnTo>
                    <a:pt x="13" y="154"/>
                  </a:lnTo>
                  <a:lnTo>
                    <a:pt x="6" y="176"/>
                  </a:lnTo>
                  <a:lnTo>
                    <a:pt x="2" y="198"/>
                  </a:lnTo>
                  <a:lnTo>
                    <a:pt x="0" y="222"/>
                  </a:lnTo>
                  <a:lnTo>
                    <a:pt x="0" y="244"/>
                  </a:lnTo>
                  <a:lnTo>
                    <a:pt x="2" y="268"/>
                  </a:lnTo>
                  <a:lnTo>
                    <a:pt x="6" y="290"/>
                  </a:lnTo>
                  <a:lnTo>
                    <a:pt x="13" y="312"/>
                  </a:lnTo>
                  <a:lnTo>
                    <a:pt x="22" y="332"/>
                  </a:lnTo>
                  <a:lnTo>
                    <a:pt x="34" y="351"/>
                  </a:lnTo>
                  <a:lnTo>
                    <a:pt x="47" y="369"/>
                  </a:lnTo>
                  <a:lnTo>
                    <a:pt x="61" y="386"/>
                  </a:lnTo>
                  <a:lnTo>
                    <a:pt x="77" y="402"/>
                  </a:lnTo>
                  <a:lnTo>
                    <a:pt x="95" y="415"/>
                  </a:lnTo>
                  <a:lnTo>
                    <a:pt x="113" y="428"/>
                  </a:lnTo>
                  <a:lnTo>
                    <a:pt x="134" y="437"/>
                  </a:lnTo>
                  <a:lnTo>
                    <a:pt x="155" y="446"/>
                  </a:lnTo>
                  <a:lnTo>
                    <a:pt x="177" y="452"/>
                  </a:lnTo>
                  <a:lnTo>
                    <a:pt x="200" y="457"/>
                  </a:lnTo>
                  <a:lnTo>
                    <a:pt x="223" y="459"/>
                  </a:lnTo>
                  <a:lnTo>
                    <a:pt x="246" y="459"/>
                  </a:lnTo>
                  <a:lnTo>
                    <a:pt x="271" y="455"/>
                  </a:lnTo>
                  <a:lnTo>
                    <a:pt x="294" y="450"/>
                  </a:lnTo>
                  <a:lnTo>
                    <a:pt x="316" y="444"/>
                  </a:lnTo>
                  <a:lnTo>
                    <a:pt x="337" y="435"/>
                  </a:lnTo>
                  <a:lnTo>
                    <a:pt x="355" y="424"/>
                  </a:lnTo>
                  <a:lnTo>
                    <a:pt x="376" y="411"/>
                  </a:lnTo>
                  <a:lnTo>
                    <a:pt x="392" y="395"/>
                  </a:lnTo>
                  <a:lnTo>
                    <a:pt x="407" y="380"/>
                  </a:lnTo>
                  <a:lnTo>
                    <a:pt x="421" y="362"/>
                  </a:lnTo>
                  <a:lnTo>
                    <a:pt x="435" y="345"/>
                  </a:lnTo>
                  <a:lnTo>
                    <a:pt x="444" y="325"/>
                  </a:lnTo>
                  <a:lnTo>
                    <a:pt x="453" y="305"/>
                  </a:lnTo>
                  <a:lnTo>
                    <a:pt x="460" y="283"/>
                  </a:lnTo>
                  <a:lnTo>
                    <a:pt x="464" y="261"/>
                  </a:lnTo>
                  <a:lnTo>
                    <a:pt x="467" y="237"/>
                  </a:lnTo>
                  <a:lnTo>
                    <a:pt x="467" y="215"/>
                  </a:lnTo>
                  <a:lnTo>
                    <a:pt x="464" y="191"/>
                  </a:lnTo>
                  <a:lnTo>
                    <a:pt x="460" y="169"/>
                  </a:lnTo>
                  <a:lnTo>
                    <a:pt x="453" y="147"/>
                  </a:lnTo>
                  <a:lnTo>
                    <a:pt x="444" y="127"/>
                  </a:lnTo>
                  <a:lnTo>
                    <a:pt x="433" y="108"/>
                  </a:lnTo>
                  <a:lnTo>
                    <a:pt x="419" y="88"/>
                  </a:lnTo>
                  <a:lnTo>
                    <a:pt x="405" y="73"/>
                  </a:lnTo>
                  <a:lnTo>
                    <a:pt x="389" y="57"/>
                  </a:lnTo>
                  <a:lnTo>
                    <a:pt x="371" y="44"/>
                  </a:lnTo>
                  <a:lnTo>
                    <a:pt x="353" y="31"/>
                  </a:lnTo>
                  <a:lnTo>
                    <a:pt x="332" y="20"/>
                  </a:lnTo>
                  <a:lnTo>
                    <a:pt x="312" y="13"/>
                  </a:lnTo>
                  <a:lnTo>
                    <a:pt x="289" y="7"/>
                  </a:lnTo>
                  <a:lnTo>
                    <a:pt x="266" y="2"/>
                  </a:lnTo>
                  <a:lnTo>
                    <a:pt x="243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FFF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3877ED6D-8033-4EF4-9C38-8C3D50629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3000" y="3463663"/>
              <a:ext cx="1017010" cy="943935"/>
            </a:xfrm>
            <a:custGeom>
              <a:avLst/>
              <a:gdLst>
                <a:gd name="T0" fmla="*/ 589804093 w 453"/>
                <a:gd name="T1" fmla="*/ 7561263 h 442"/>
                <a:gd name="T2" fmla="*/ 461826506 w 453"/>
                <a:gd name="T3" fmla="*/ 22682200 h 442"/>
                <a:gd name="T4" fmla="*/ 347761375 w 453"/>
                <a:gd name="T5" fmla="*/ 63004700 h 442"/>
                <a:gd name="T6" fmla="*/ 247605365 w 453"/>
                <a:gd name="T7" fmla="*/ 123488450 h 442"/>
                <a:gd name="T8" fmla="*/ 158579654 w 453"/>
                <a:gd name="T9" fmla="*/ 194052825 h 442"/>
                <a:gd name="T10" fmla="*/ 89027379 w 453"/>
                <a:gd name="T11" fmla="*/ 282257500 h 442"/>
                <a:gd name="T12" fmla="*/ 36166382 w 453"/>
                <a:gd name="T13" fmla="*/ 383063750 h 442"/>
                <a:gd name="T14" fmla="*/ 5564315 w 453"/>
                <a:gd name="T15" fmla="*/ 488910313 h 442"/>
                <a:gd name="T16" fmla="*/ 5564315 w 453"/>
                <a:gd name="T17" fmla="*/ 599797188 h 442"/>
                <a:gd name="T18" fmla="*/ 11128631 w 453"/>
                <a:gd name="T19" fmla="*/ 655240625 h 442"/>
                <a:gd name="T20" fmla="*/ 44512856 w 453"/>
                <a:gd name="T21" fmla="*/ 758567825 h 442"/>
                <a:gd name="T22" fmla="*/ 100156010 w 453"/>
                <a:gd name="T23" fmla="*/ 859374075 h 442"/>
                <a:gd name="T24" fmla="*/ 169708285 w 453"/>
                <a:gd name="T25" fmla="*/ 942538438 h 442"/>
                <a:gd name="T26" fmla="*/ 264298312 w 453"/>
                <a:gd name="T27" fmla="*/ 1008062500 h 442"/>
                <a:gd name="T28" fmla="*/ 367236479 w 453"/>
                <a:gd name="T29" fmla="*/ 1063505938 h 442"/>
                <a:gd name="T30" fmla="*/ 481301610 w 453"/>
                <a:gd name="T31" fmla="*/ 1096268763 h 442"/>
                <a:gd name="T32" fmla="*/ 606495372 w 453"/>
                <a:gd name="T33" fmla="*/ 1113909063 h 442"/>
                <a:gd name="T34" fmla="*/ 670483331 w 453"/>
                <a:gd name="T35" fmla="*/ 1108868750 h 442"/>
                <a:gd name="T36" fmla="*/ 798460919 w 453"/>
                <a:gd name="T37" fmla="*/ 1091228450 h 442"/>
                <a:gd name="T38" fmla="*/ 912526049 w 453"/>
                <a:gd name="T39" fmla="*/ 1053425313 h 442"/>
                <a:gd name="T40" fmla="*/ 1012682059 w 453"/>
                <a:gd name="T41" fmla="*/ 990422200 h 442"/>
                <a:gd name="T42" fmla="*/ 1101707770 w 453"/>
                <a:gd name="T43" fmla="*/ 919857825 h 442"/>
                <a:gd name="T44" fmla="*/ 1171260046 w 453"/>
                <a:gd name="T45" fmla="*/ 831651563 h 442"/>
                <a:gd name="T46" fmla="*/ 1221338885 w 453"/>
                <a:gd name="T47" fmla="*/ 735885625 h 442"/>
                <a:gd name="T48" fmla="*/ 1254723109 w 453"/>
                <a:gd name="T49" fmla="*/ 627518113 h 442"/>
                <a:gd name="T50" fmla="*/ 1254723109 w 453"/>
                <a:gd name="T51" fmla="*/ 516632825 h 442"/>
                <a:gd name="T52" fmla="*/ 1249158794 w 453"/>
                <a:gd name="T53" fmla="*/ 461189388 h 442"/>
                <a:gd name="T54" fmla="*/ 1215774569 w 453"/>
                <a:gd name="T55" fmla="*/ 355342825 h 442"/>
                <a:gd name="T56" fmla="*/ 1160131415 w 453"/>
                <a:gd name="T57" fmla="*/ 254536575 h 442"/>
                <a:gd name="T58" fmla="*/ 1090579140 w 453"/>
                <a:gd name="T59" fmla="*/ 173891575 h 442"/>
                <a:gd name="T60" fmla="*/ 993206955 w 453"/>
                <a:gd name="T61" fmla="*/ 105846563 h 442"/>
                <a:gd name="T62" fmla="*/ 893050945 w 453"/>
                <a:gd name="T63" fmla="*/ 50403125 h 442"/>
                <a:gd name="T64" fmla="*/ 778985815 w 453"/>
                <a:gd name="T65" fmla="*/ 17640300 h 442"/>
                <a:gd name="T66" fmla="*/ 651009895 w 453"/>
                <a:gd name="T67" fmla="*/ 0 h 442"/>
                <a:gd name="T68" fmla="*/ 589804093 w 453"/>
                <a:gd name="T69" fmla="*/ 7561263 h 4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53"/>
                <a:gd name="T106" fmla="*/ 0 h 442"/>
                <a:gd name="T107" fmla="*/ 453 w 453"/>
                <a:gd name="T108" fmla="*/ 442 h 4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53" h="442">
                  <a:moveTo>
                    <a:pt x="212" y="3"/>
                  </a:moveTo>
                  <a:lnTo>
                    <a:pt x="212" y="3"/>
                  </a:lnTo>
                  <a:lnTo>
                    <a:pt x="189" y="5"/>
                  </a:lnTo>
                  <a:lnTo>
                    <a:pt x="166" y="9"/>
                  </a:lnTo>
                  <a:lnTo>
                    <a:pt x="146" y="16"/>
                  </a:lnTo>
                  <a:lnTo>
                    <a:pt x="125" y="25"/>
                  </a:lnTo>
                  <a:lnTo>
                    <a:pt x="107" y="36"/>
                  </a:lnTo>
                  <a:lnTo>
                    <a:pt x="89" y="49"/>
                  </a:lnTo>
                  <a:lnTo>
                    <a:pt x="73" y="62"/>
                  </a:lnTo>
                  <a:lnTo>
                    <a:pt x="57" y="77"/>
                  </a:lnTo>
                  <a:lnTo>
                    <a:pt x="43" y="95"/>
                  </a:lnTo>
                  <a:lnTo>
                    <a:pt x="32" y="112"/>
                  </a:lnTo>
                  <a:lnTo>
                    <a:pt x="22" y="132"/>
                  </a:lnTo>
                  <a:lnTo>
                    <a:pt x="13" y="152"/>
                  </a:lnTo>
                  <a:lnTo>
                    <a:pt x="6" y="172"/>
                  </a:lnTo>
                  <a:lnTo>
                    <a:pt x="2" y="194"/>
                  </a:lnTo>
                  <a:lnTo>
                    <a:pt x="0" y="216"/>
                  </a:lnTo>
                  <a:lnTo>
                    <a:pt x="2" y="238"/>
                  </a:lnTo>
                  <a:lnTo>
                    <a:pt x="4" y="260"/>
                  </a:lnTo>
                  <a:lnTo>
                    <a:pt x="9" y="281"/>
                  </a:lnTo>
                  <a:lnTo>
                    <a:pt x="16" y="301"/>
                  </a:lnTo>
                  <a:lnTo>
                    <a:pt x="25" y="321"/>
                  </a:lnTo>
                  <a:lnTo>
                    <a:pt x="36" y="341"/>
                  </a:lnTo>
                  <a:lnTo>
                    <a:pt x="48" y="356"/>
                  </a:lnTo>
                  <a:lnTo>
                    <a:pt x="61" y="374"/>
                  </a:lnTo>
                  <a:lnTo>
                    <a:pt x="77" y="387"/>
                  </a:lnTo>
                  <a:lnTo>
                    <a:pt x="95" y="400"/>
                  </a:lnTo>
                  <a:lnTo>
                    <a:pt x="114" y="411"/>
                  </a:lnTo>
                  <a:lnTo>
                    <a:pt x="132" y="422"/>
                  </a:lnTo>
                  <a:lnTo>
                    <a:pt x="152" y="429"/>
                  </a:lnTo>
                  <a:lnTo>
                    <a:pt x="173" y="435"/>
                  </a:lnTo>
                  <a:lnTo>
                    <a:pt x="196" y="440"/>
                  </a:lnTo>
                  <a:lnTo>
                    <a:pt x="218" y="442"/>
                  </a:lnTo>
                  <a:lnTo>
                    <a:pt x="241" y="440"/>
                  </a:lnTo>
                  <a:lnTo>
                    <a:pt x="264" y="437"/>
                  </a:lnTo>
                  <a:lnTo>
                    <a:pt x="287" y="433"/>
                  </a:lnTo>
                  <a:lnTo>
                    <a:pt x="307" y="426"/>
                  </a:lnTo>
                  <a:lnTo>
                    <a:pt x="328" y="418"/>
                  </a:lnTo>
                  <a:lnTo>
                    <a:pt x="346" y="407"/>
                  </a:lnTo>
                  <a:lnTo>
                    <a:pt x="364" y="393"/>
                  </a:lnTo>
                  <a:lnTo>
                    <a:pt x="380" y="380"/>
                  </a:lnTo>
                  <a:lnTo>
                    <a:pt x="396" y="365"/>
                  </a:lnTo>
                  <a:lnTo>
                    <a:pt x="410" y="347"/>
                  </a:lnTo>
                  <a:lnTo>
                    <a:pt x="421" y="330"/>
                  </a:lnTo>
                  <a:lnTo>
                    <a:pt x="430" y="312"/>
                  </a:lnTo>
                  <a:lnTo>
                    <a:pt x="439" y="292"/>
                  </a:lnTo>
                  <a:lnTo>
                    <a:pt x="446" y="271"/>
                  </a:lnTo>
                  <a:lnTo>
                    <a:pt x="451" y="249"/>
                  </a:lnTo>
                  <a:lnTo>
                    <a:pt x="453" y="227"/>
                  </a:lnTo>
                  <a:lnTo>
                    <a:pt x="451" y="205"/>
                  </a:lnTo>
                  <a:lnTo>
                    <a:pt x="449" y="183"/>
                  </a:lnTo>
                  <a:lnTo>
                    <a:pt x="444" y="161"/>
                  </a:lnTo>
                  <a:lnTo>
                    <a:pt x="437" y="141"/>
                  </a:lnTo>
                  <a:lnTo>
                    <a:pt x="428" y="121"/>
                  </a:lnTo>
                  <a:lnTo>
                    <a:pt x="417" y="101"/>
                  </a:lnTo>
                  <a:lnTo>
                    <a:pt x="405" y="86"/>
                  </a:lnTo>
                  <a:lnTo>
                    <a:pt x="392" y="69"/>
                  </a:lnTo>
                  <a:lnTo>
                    <a:pt x="376" y="55"/>
                  </a:lnTo>
                  <a:lnTo>
                    <a:pt x="357" y="42"/>
                  </a:lnTo>
                  <a:lnTo>
                    <a:pt x="339" y="31"/>
                  </a:lnTo>
                  <a:lnTo>
                    <a:pt x="321" y="20"/>
                  </a:lnTo>
                  <a:lnTo>
                    <a:pt x="300" y="14"/>
                  </a:lnTo>
                  <a:lnTo>
                    <a:pt x="280" y="7"/>
                  </a:lnTo>
                  <a:lnTo>
                    <a:pt x="257" y="3"/>
                  </a:lnTo>
                  <a:lnTo>
                    <a:pt x="234" y="0"/>
                  </a:lnTo>
                  <a:lnTo>
                    <a:pt x="212" y="3"/>
                  </a:lnTo>
                  <a:close/>
                </a:path>
              </a:pathLst>
            </a:custGeom>
            <a:solidFill>
              <a:srgbClr val="FFF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50145CDC-B05D-4C11-ACD9-DB544053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7696" y="3478611"/>
              <a:ext cx="976600" cy="901223"/>
            </a:xfrm>
            <a:custGeom>
              <a:avLst/>
              <a:gdLst>
                <a:gd name="T0" fmla="*/ 564764896 w 435"/>
                <a:gd name="T1" fmla="*/ 0 h 422"/>
                <a:gd name="T2" fmla="*/ 445135402 w 435"/>
                <a:gd name="T3" fmla="*/ 22682200 h 422"/>
                <a:gd name="T4" fmla="*/ 331068559 w 435"/>
                <a:gd name="T5" fmla="*/ 60483750 h 422"/>
                <a:gd name="T6" fmla="*/ 233696336 w 435"/>
                <a:gd name="T7" fmla="*/ 115927188 h 422"/>
                <a:gd name="T8" fmla="*/ 144668922 w 435"/>
                <a:gd name="T9" fmla="*/ 189012513 h 422"/>
                <a:gd name="T10" fmla="*/ 83463096 w 435"/>
                <a:gd name="T11" fmla="*/ 272176875 h 422"/>
                <a:gd name="T12" fmla="*/ 30603747 w 435"/>
                <a:gd name="T13" fmla="*/ 365423450 h 422"/>
                <a:gd name="T14" fmla="*/ 5564318 w 435"/>
                <a:gd name="T15" fmla="*/ 463708750 h 422"/>
                <a:gd name="T16" fmla="*/ 0 w 435"/>
                <a:gd name="T17" fmla="*/ 574595625 h 422"/>
                <a:gd name="T18" fmla="*/ 13910794 w 435"/>
                <a:gd name="T19" fmla="*/ 624998750 h 422"/>
                <a:gd name="T20" fmla="*/ 44512873 w 435"/>
                <a:gd name="T21" fmla="*/ 730845313 h 422"/>
                <a:gd name="T22" fmla="*/ 94591732 w 435"/>
                <a:gd name="T23" fmla="*/ 819051575 h 422"/>
                <a:gd name="T24" fmla="*/ 172490511 w 435"/>
                <a:gd name="T25" fmla="*/ 902215938 h 422"/>
                <a:gd name="T26" fmla="*/ 253169780 w 435"/>
                <a:gd name="T27" fmla="*/ 962699688 h 422"/>
                <a:gd name="T28" fmla="*/ 356107988 w 435"/>
                <a:gd name="T29" fmla="*/ 1013102813 h 422"/>
                <a:gd name="T30" fmla="*/ 470173164 w 435"/>
                <a:gd name="T31" fmla="*/ 1045865638 h 422"/>
                <a:gd name="T32" fmla="*/ 589804325 w 435"/>
                <a:gd name="T33" fmla="*/ 1063505938 h 422"/>
                <a:gd name="T34" fmla="*/ 648227992 w 435"/>
                <a:gd name="T35" fmla="*/ 1055946263 h 422"/>
                <a:gd name="T36" fmla="*/ 767857485 w 435"/>
                <a:gd name="T37" fmla="*/ 1040825325 h 422"/>
                <a:gd name="T38" fmla="*/ 881924328 w 435"/>
                <a:gd name="T39" fmla="*/ 1000502825 h 422"/>
                <a:gd name="T40" fmla="*/ 976514392 w 435"/>
                <a:gd name="T41" fmla="*/ 940019075 h 422"/>
                <a:gd name="T42" fmla="*/ 1065541806 w 435"/>
                <a:gd name="T43" fmla="*/ 874495013 h 422"/>
                <a:gd name="T44" fmla="*/ 1129529791 w 435"/>
                <a:gd name="T45" fmla="*/ 786288750 h 422"/>
                <a:gd name="T46" fmla="*/ 1179606982 w 435"/>
                <a:gd name="T47" fmla="*/ 690522813 h 422"/>
                <a:gd name="T48" fmla="*/ 1204646411 w 435"/>
                <a:gd name="T49" fmla="*/ 592235925 h 422"/>
                <a:gd name="T50" fmla="*/ 1210210729 w 435"/>
                <a:gd name="T51" fmla="*/ 486390950 h 422"/>
                <a:gd name="T52" fmla="*/ 1204646411 w 435"/>
                <a:gd name="T53" fmla="*/ 430947513 h 422"/>
                <a:gd name="T54" fmla="*/ 1165697856 w 435"/>
                <a:gd name="T55" fmla="*/ 332660625 h 422"/>
                <a:gd name="T56" fmla="*/ 1115618997 w 435"/>
                <a:gd name="T57" fmla="*/ 236894688 h 422"/>
                <a:gd name="T58" fmla="*/ 1046066695 w 435"/>
                <a:gd name="T59" fmla="*/ 161290000 h 422"/>
                <a:gd name="T60" fmla="*/ 957040948 w 435"/>
                <a:gd name="T61" fmla="*/ 93246575 h 422"/>
                <a:gd name="T62" fmla="*/ 856884899 w 435"/>
                <a:gd name="T63" fmla="*/ 45362813 h 422"/>
                <a:gd name="T64" fmla="*/ 742819724 w 435"/>
                <a:gd name="T65" fmla="*/ 10080625 h 422"/>
                <a:gd name="T66" fmla="*/ 620406404 w 435"/>
                <a:gd name="T67" fmla="*/ 0 h 422"/>
                <a:gd name="T68" fmla="*/ 564764896 w 435"/>
                <a:gd name="T69" fmla="*/ 0 h 4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35"/>
                <a:gd name="T106" fmla="*/ 0 h 422"/>
                <a:gd name="T107" fmla="*/ 435 w 435"/>
                <a:gd name="T108" fmla="*/ 422 h 4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35" h="422">
                  <a:moveTo>
                    <a:pt x="203" y="0"/>
                  </a:moveTo>
                  <a:lnTo>
                    <a:pt x="203" y="0"/>
                  </a:lnTo>
                  <a:lnTo>
                    <a:pt x="180" y="4"/>
                  </a:lnTo>
                  <a:lnTo>
                    <a:pt x="160" y="9"/>
                  </a:lnTo>
                  <a:lnTo>
                    <a:pt x="139" y="15"/>
                  </a:lnTo>
                  <a:lnTo>
                    <a:pt x="119" y="24"/>
                  </a:lnTo>
                  <a:lnTo>
                    <a:pt x="100" y="35"/>
                  </a:lnTo>
                  <a:lnTo>
                    <a:pt x="84" y="46"/>
                  </a:lnTo>
                  <a:lnTo>
                    <a:pt x="68" y="59"/>
                  </a:lnTo>
                  <a:lnTo>
                    <a:pt x="52" y="75"/>
                  </a:lnTo>
                  <a:lnTo>
                    <a:pt x="41" y="90"/>
                  </a:lnTo>
                  <a:lnTo>
                    <a:pt x="30" y="108"/>
                  </a:lnTo>
                  <a:lnTo>
                    <a:pt x="21" y="125"/>
                  </a:lnTo>
                  <a:lnTo>
                    <a:pt x="11" y="145"/>
                  </a:lnTo>
                  <a:lnTo>
                    <a:pt x="7" y="165"/>
                  </a:lnTo>
                  <a:lnTo>
                    <a:pt x="2" y="184"/>
                  </a:lnTo>
                  <a:lnTo>
                    <a:pt x="0" y="206"/>
                  </a:lnTo>
                  <a:lnTo>
                    <a:pt x="0" y="228"/>
                  </a:lnTo>
                  <a:lnTo>
                    <a:pt x="5" y="248"/>
                  </a:lnTo>
                  <a:lnTo>
                    <a:pt x="9" y="270"/>
                  </a:lnTo>
                  <a:lnTo>
                    <a:pt x="16" y="290"/>
                  </a:lnTo>
                  <a:lnTo>
                    <a:pt x="25" y="307"/>
                  </a:lnTo>
                  <a:lnTo>
                    <a:pt x="34" y="325"/>
                  </a:lnTo>
                  <a:lnTo>
                    <a:pt x="48" y="343"/>
                  </a:lnTo>
                  <a:lnTo>
                    <a:pt x="62" y="358"/>
                  </a:lnTo>
                  <a:lnTo>
                    <a:pt x="75" y="371"/>
                  </a:lnTo>
                  <a:lnTo>
                    <a:pt x="91" y="382"/>
                  </a:lnTo>
                  <a:lnTo>
                    <a:pt x="109" y="393"/>
                  </a:lnTo>
                  <a:lnTo>
                    <a:pt x="128" y="402"/>
                  </a:lnTo>
                  <a:lnTo>
                    <a:pt x="148" y="411"/>
                  </a:lnTo>
                  <a:lnTo>
                    <a:pt x="169" y="415"/>
                  </a:lnTo>
                  <a:lnTo>
                    <a:pt x="189" y="419"/>
                  </a:lnTo>
                  <a:lnTo>
                    <a:pt x="212" y="422"/>
                  </a:lnTo>
                  <a:lnTo>
                    <a:pt x="233" y="419"/>
                  </a:lnTo>
                  <a:lnTo>
                    <a:pt x="255" y="417"/>
                  </a:lnTo>
                  <a:lnTo>
                    <a:pt x="276" y="413"/>
                  </a:lnTo>
                  <a:lnTo>
                    <a:pt x="296" y="406"/>
                  </a:lnTo>
                  <a:lnTo>
                    <a:pt x="317" y="397"/>
                  </a:lnTo>
                  <a:lnTo>
                    <a:pt x="335" y="386"/>
                  </a:lnTo>
                  <a:lnTo>
                    <a:pt x="351" y="373"/>
                  </a:lnTo>
                  <a:lnTo>
                    <a:pt x="367" y="360"/>
                  </a:lnTo>
                  <a:lnTo>
                    <a:pt x="383" y="347"/>
                  </a:lnTo>
                  <a:lnTo>
                    <a:pt x="394" y="329"/>
                  </a:lnTo>
                  <a:lnTo>
                    <a:pt x="406" y="312"/>
                  </a:lnTo>
                  <a:lnTo>
                    <a:pt x="417" y="294"/>
                  </a:lnTo>
                  <a:lnTo>
                    <a:pt x="424" y="274"/>
                  </a:lnTo>
                  <a:lnTo>
                    <a:pt x="431" y="255"/>
                  </a:lnTo>
                  <a:lnTo>
                    <a:pt x="433" y="235"/>
                  </a:lnTo>
                  <a:lnTo>
                    <a:pt x="435" y="213"/>
                  </a:lnTo>
                  <a:lnTo>
                    <a:pt x="435" y="193"/>
                  </a:lnTo>
                  <a:lnTo>
                    <a:pt x="433" y="171"/>
                  </a:lnTo>
                  <a:lnTo>
                    <a:pt x="426" y="152"/>
                  </a:lnTo>
                  <a:lnTo>
                    <a:pt x="419" y="132"/>
                  </a:lnTo>
                  <a:lnTo>
                    <a:pt x="413" y="112"/>
                  </a:lnTo>
                  <a:lnTo>
                    <a:pt x="401" y="94"/>
                  </a:lnTo>
                  <a:lnTo>
                    <a:pt x="390" y="79"/>
                  </a:lnTo>
                  <a:lnTo>
                    <a:pt x="376" y="64"/>
                  </a:lnTo>
                  <a:lnTo>
                    <a:pt x="360" y="51"/>
                  </a:lnTo>
                  <a:lnTo>
                    <a:pt x="344" y="37"/>
                  </a:lnTo>
                  <a:lnTo>
                    <a:pt x="326" y="26"/>
                  </a:lnTo>
                  <a:lnTo>
                    <a:pt x="308" y="18"/>
                  </a:lnTo>
                  <a:lnTo>
                    <a:pt x="287" y="11"/>
                  </a:lnTo>
                  <a:lnTo>
                    <a:pt x="267" y="4"/>
                  </a:lnTo>
                  <a:lnTo>
                    <a:pt x="246" y="2"/>
                  </a:lnTo>
                  <a:lnTo>
                    <a:pt x="223" y="0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9B7C265D-4341-4AF2-96EF-2F57DDD58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391" y="3487154"/>
              <a:ext cx="936188" cy="858511"/>
            </a:xfrm>
            <a:custGeom>
              <a:avLst/>
              <a:gdLst>
                <a:gd name="T0" fmla="*/ 534160608 w 417"/>
                <a:gd name="T1" fmla="*/ 7561263 h 402"/>
                <a:gd name="T2" fmla="*/ 420095548 w 417"/>
                <a:gd name="T3" fmla="*/ 22682200 h 402"/>
                <a:gd name="T4" fmla="*/ 311593132 w 417"/>
                <a:gd name="T5" fmla="*/ 63004700 h 402"/>
                <a:gd name="T6" fmla="*/ 217003164 w 417"/>
                <a:gd name="T7" fmla="*/ 118448138 h 402"/>
                <a:gd name="T8" fmla="*/ 141886620 w 417"/>
                <a:gd name="T9" fmla="*/ 189012513 h 402"/>
                <a:gd name="T10" fmla="*/ 77898700 w 417"/>
                <a:gd name="T11" fmla="*/ 267136563 h 402"/>
                <a:gd name="T12" fmla="*/ 33385872 w 417"/>
                <a:gd name="T13" fmla="*/ 355342825 h 402"/>
                <a:gd name="T14" fmla="*/ 8346468 w 417"/>
                <a:gd name="T15" fmla="*/ 453628125 h 402"/>
                <a:gd name="T16" fmla="*/ 0 w 417"/>
                <a:gd name="T17" fmla="*/ 554434375 h 402"/>
                <a:gd name="T18" fmla="*/ 8346468 w 417"/>
                <a:gd name="T19" fmla="*/ 609877813 h 402"/>
                <a:gd name="T20" fmla="*/ 38948516 w 417"/>
                <a:gd name="T21" fmla="*/ 703124388 h 402"/>
                <a:gd name="T22" fmla="*/ 97373792 w 417"/>
                <a:gd name="T23" fmla="*/ 791329063 h 402"/>
                <a:gd name="T24" fmla="*/ 166926024 w 417"/>
                <a:gd name="T25" fmla="*/ 864414388 h 402"/>
                <a:gd name="T26" fmla="*/ 247605212 w 417"/>
                <a:gd name="T27" fmla="*/ 929938450 h 402"/>
                <a:gd name="T28" fmla="*/ 350543316 w 417"/>
                <a:gd name="T29" fmla="*/ 975301263 h 402"/>
                <a:gd name="T30" fmla="*/ 459044064 w 417"/>
                <a:gd name="T31" fmla="*/ 1003022188 h 402"/>
                <a:gd name="T32" fmla="*/ 573110792 w 417"/>
                <a:gd name="T33" fmla="*/ 1013102813 h 402"/>
                <a:gd name="T34" fmla="*/ 628752244 w 417"/>
                <a:gd name="T35" fmla="*/ 1013102813 h 402"/>
                <a:gd name="T36" fmla="*/ 742817304 w 417"/>
                <a:gd name="T37" fmla="*/ 990422200 h 402"/>
                <a:gd name="T38" fmla="*/ 851319720 w 417"/>
                <a:gd name="T39" fmla="*/ 952619063 h 402"/>
                <a:gd name="T40" fmla="*/ 945909689 w 417"/>
                <a:gd name="T41" fmla="*/ 902215938 h 402"/>
                <a:gd name="T42" fmla="*/ 1029372701 w 417"/>
                <a:gd name="T43" fmla="*/ 831651563 h 402"/>
                <a:gd name="T44" fmla="*/ 1090578465 w 417"/>
                <a:gd name="T45" fmla="*/ 753527513 h 402"/>
                <a:gd name="T46" fmla="*/ 1135091293 w 417"/>
                <a:gd name="T47" fmla="*/ 660280938 h 402"/>
                <a:gd name="T48" fmla="*/ 1160130697 w 417"/>
                <a:gd name="T49" fmla="*/ 564515000 h 402"/>
                <a:gd name="T50" fmla="*/ 1160130697 w 417"/>
                <a:gd name="T51" fmla="*/ 461189388 h 402"/>
                <a:gd name="T52" fmla="*/ 1154566385 w 417"/>
                <a:gd name="T53" fmla="*/ 410786263 h 402"/>
                <a:gd name="T54" fmla="*/ 1123964337 w 417"/>
                <a:gd name="T55" fmla="*/ 317539688 h 402"/>
                <a:gd name="T56" fmla="*/ 1073885529 w 417"/>
                <a:gd name="T57" fmla="*/ 226814063 h 402"/>
                <a:gd name="T58" fmla="*/ 1004333297 w 417"/>
                <a:gd name="T59" fmla="*/ 151209375 h 402"/>
                <a:gd name="T60" fmla="*/ 915307641 w 417"/>
                <a:gd name="T61" fmla="*/ 90725625 h 402"/>
                <a:gd name="T62" fmla="*/ 817933848 w 417"/>
                <a:gd name="T63" fmla="*/ 45362813 h 402"/>
                <a:gd name="T64" fmla="*/ 712215256 w 417"/>
                <a:gd name="T65" fmla="*/ 12601575 h 402"/>
                <a:gd name="T66" fmla="*/ 598148528 w 417"/>
                <a:gd name="T67" fmla="*/ 0 h 402"/>
                <a:gd name="T68" fmla="*/ 534160608 w 417"/>
                <a:gd name="T69" fmla="*/ 7561263 h 40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7"/>
                <a:gd name="T106" fmla="*/ 0 h 402"/>
                <a:gd name="T107" fmla="*/ 417 w 417"/>
                <a:gd name="T108" fmla="*/ 402 h 40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7" h="402">
                  <a:moveTo>
                    <a:pt x="192" y="3"/>
                  </a:moveTo>
                  <a:lnTo>
                    <a:pt x="192" y="3"/>
                  </a:lnTo>
                  <a:lnTo>
                    <a:pt x="171" y="5"/>
                  </a:lnTo>
                  <a:lnTo>
                    <a:pt x="151" y="9"/>
                  </a:lnTo>
                  <a:lnTo>
                    <a:pt x="130" y="18"/>
                  </a:lnTo>
                  <a:lnTo>
                    <a:pt x="112" y="25"/>
                  </a:lnTo>
                  <a:lnTo>
                    <a:pt x="96" y="36"/>
                  </a:lnTo>
                  <a:lnTo>
                    <a:pt x="78" y="47"/>
                  </a:lnTo>
                  <a:lnTo>
                    <a:pt x="64" y="60"/>
                  </a:lnTo>
                  <a:lnTo>
                    <a:pt x="51" y="75"/>
                  </a:lnTo>
                  <a:lnTo>
                    <a:pt x="37" y="90"/>
                  </a:lnTo>
                  <a:lnTo>
                    <a:pt x="28" y="106"/>
                  </a:lnTo>
                  <a:lnTo>
                    <a:pt x="19" y="123"/>
                  </a:lnTo>
                  <a:lnTo>
                    <a:pt x="12" y="141"/>
                  </a:lnTo>
                  <a:lnTo>
                    <a:pt x="5" y="161"/>
                  </a:lnTo>
                  <a:lnTo>
                    <a:pt x="3" y="180"/>
                  </a:lnTo>
                  <a:lnTo>
                    <a:pt x="0" y="200"/>
                  </a:lnTo>
                  <a:lnTo>
                    <a:pt x="0" y="220"/>
                  </a:lnTo>
                  <a:lnTo>
                    <a:pt x="3" y="242"/>
                  </a:lnTo>
                  <a:lnTo>
                    <a:pt x="10" y="262"/>
                  </a:lnTo>
                  <a:lnTo>
                    <a:pt x="14" y="279"/>
                  </a:lnTo>
                  <a:lnTo>
                    <a:pt x="23" y="297"/>
                  </a:lnTo>
                  <a:lnTo>
                    <a:pt x="35" y="314"/>
                  </a:lnTo>
                  <a:lnTo>
                    <a:pt x="46" y="330"/>
                  </a:lnTo>
                  <a:lnTo>
                    <a:pt x="60" y="343"/>
                  </a:lnTo>
                  <a:lnTo>
                    <a:pt x="73" y="356"/>
                  </a:lnTo>
                  <a:lnTo>
                    <a:pt x="89" y="369"/>
                  </a:lnTo>
                  <a:lnTo>
                    <a:pt x="108" y="378"/>
                  </a:lnTo>
                  <a:lnTo>
                    <a:pt x="126" y="387"/>
                  </a:lnTo>
                  <a:lnTo>
                    <a:pt x="144" y="393"/>
                  </a:lnTo>
                  <a:lnTo>
                    <a:pt x="165" y="398"/>
                  </a:lnTo>
                  <a:lnTo>
                    <a:pt x="185" y="402"/>
                  </a:lnTo>
                  <a:lnTo>
                    <a:pt x="206" y="402"/>
                  </a:lnTo>
                  <a:lnTo>
                    <a:pt x="226" y="402"/>
                  </a:lnTo>
                  <a:lnTo>
                    <a:pt x="247" y="400"/>
                  </a:lnTo>
                  <a:lnTo>
                    <a:pt x="267" y="393"/>
                  </a:lnTo>
                  <a:lnTo>
                    <a:pt x="288" y="387"/>
                  </a:lnTo>
                  <a:lnTo>
                    <a:pt x="306" y="378"/>
                  </a:lnTo>
                  <a:lnTo>
                    <a:pt x="324" y="369"/>
                  </a:lnTo>
                  <a:lnTo>
                    <a:pt x="340" y="358"/>
                  </a:lnTo>
                  <a:lnTo>
                    <a:pt x="356" y="345"/>
                  </a:lnTo>
                  <a:lnTo>
                    <a:pt x="370" y="330"/>
                  </a:lnTo>
                  <a:lnTo>
                    <a:pt x="381" y="314"/>
                  </a:lnTo>
                  <a:lnTo>
                    <a:pt x="392" y="299"/>
                  </a:lnTo>
                  <a:lnTo>
                    <a:pt x="402" y="281"/>
                  </a:lnTo>
                  <a:lnTo>
                    <a:pt x="408" y="262"/>
                  </a:lnTo>
                  <a:lnTo>
                    <a:pt x="413" y="244"/>
                  </a:lnTo>
                  <a:lnTo>
                    <a:pt x="417" y="224"/>
                  </a:lnTo>
                  <a:lnTo>
                    <a:pt x="417" y="205"/>
                  </a:lnTo>
                  <a:lnTo>
                    <a:pt x="417" y="183"/>
                  </a:lnTo>
                  <a:lnTo>
                    <a:pt x="415" y="163"/>
                  </a:lnTo>
                  <a:lnTo>
                    <a:pt x="411" y="143"/>
                  </a:lnTo>
                  <a:lnTo>
                    <a:pt x="404" y="126"/>
                  </a:lnTo>
                  <a:lnTo>
                    <a:pt x="395" y="108"/>
                  </a:lnTo>
                  <a:lnTo>
                    <a:pt x="386" y="90"/>
                  </a:lnTo>
                  <a:lnTo>
                    <a:pt x="372" y="75"/>
                  </a:lnTo>
                  <a:lnTo>
                    <a:pt x="361" y="60"/>
                  </a:lnTo>
                  <a:lnTo>
                    <a:pt x="345" y="49"/>
                  </a:lnTo>
                  <a:lnTo>
                    <a:pt x="329" y="36"/>
                  </a:lnTo>
                  <a:lnTo>
                    <a:pt x="313" y="27"/>
                  </a:lnTo>
                  <a:lnTo>
                    <a:pt x="294" y="18"/>
                  </a:lnTo>
                  <a:lnTo>
                    <a:pt x="274" y="11"/>
                  </a:lnTo>
                  <a:lnTo>
                    <a:pt x="256" y="5"/>
                  </a:lnTo>
                  <a:lnTo>
                    <a:pt x="235" y="3"/>
                  </a:lnTo>
                  <a:lnTo>
                    <a:pt x="215" y="0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2487B3D2-1AE2-4CF9-90BA-1BA1B6EB9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8905" y="4505835"/>
              <a:ext cx="772299" cy="642815"/>
            </a:xfrm>
            <a:custGeom>
              <a:avLst/>
              <a:gdLst>
                <a:gd name="T0" fmla="*/ 957038353 w 344"/>
                <a:gd name="T1" fmla="*/ 614917482 h 301"/>
                <a:gd name="T2" fmla="*/ 957038353 w 344"/>
                <a:gd name="T3" fmla="*/ 614917482 h 301"/>
                <a:gd name="T4" fmla="*/ 948691884 w 344"/>
                <a:gd name="T5" fmla="*/ 624998096 h 301"/>
                <a:gd name="T6" fmla="*/ 923652479 w 344"/>
                <a:gd name="T7" fmla="*/ 647678685 h 301"/>
                <a:gd name="T8" fmla="*/ 887486118 w 344"/>
                <a:gd name="T9" fmla="*/ 675401168 h 301"/>
                <a:gd name="T10" fmla="*/ 829062507 w 344"/>
                <a:gd name="T11" fmla="*/ 708162371 h 301"/>
                <a:gd name="T12" fmla="*/ 765074584 w 344"/>
                <a:gd name="T13" fmla="*/ 730844548 h 301"/>
                <a:gd name="T14" fmla="*/ 684393725 w 344"/>
                <a:gd name="T15" fmla="*/ 751005777 h 301"/>
                <a:gd name="T16" fmla="*/ 639880895 w 344"/>
                <a:gd name="T17" fmla="*/ 758565444 h 301"/>
                <a:gd name="T18" fmla="*/ 595366397 w 344"/>
                <a:gd name="T19" fmla="*/ 758565444 h 301"/>
                <a:gd name="T20" fmla="*/ 545289255 w 344"/>
                <a:gd name="T21" fmla="*/ 758565444 h 301"/>
                <a:gd name="T22" fmla="*/ 492429957 w 344"/>
                <a:gd name="T23" fmla="*/ 745965469 h 301"/>
                <a:gd name="T24" fmla="*/ 492429957 w 344"/>
                <a:gd name="T25" fmla="*/ 745965469 h 301"/>
                <a:gd name="T26" fmla="*/ 411749097 w 344"/>
                <a:gd name="T27" fmla="*/ 730844548 h 301"/>
                <a:gd name="T28" fmla="*/ 333850394 w 344"/>
                <a:gd name="T29" fmla="*/ 703122064 h 301"/>
                <a:gd name="T30" fmla="*/ 272644628 w 344"/>
                <a:gd name="T31" fmla="*/ 662799606 h 301"/>
                <a:gd name="T32" fmla="*/ 214221017 w 344"/>
                <a:gd name="T33" fmla="*/ 624998096 h 301"/>
                <a:gd name="T34" fmla="*/ 169708187 w 344"/>
                <a:gd name="T35" fmla="*/ 574595024 h 301"/>
                <a:gd name="T36" fmla="*/ 125193689 w 344"/>
                <a:gd name="T37" fmla="*/ 524191951 h 301"/>
                <a:gd name="T38" fmla="*/ 94591640 w 344"/>
                <a:gd name="T39" fmla="*/ 468748572 h 301"/>
                <a:gd name="T40" fmla="*/ 61205767 w 344"/>
                <a:gd name="T41" fmla="*/ 413305193 h 301"/>
                <a:gd name="T42" fmla="*/ 44512830 w 344"/>
                <a:gd name="T43" fmla="*/ 360381173 h 301"/>
                <a:gd name="T44" fmla="*/ 25039405 w 344"/>
                <a:gd name="T45" fmla="*/ 297378126 h 301"/>
                <a:gd name="T46" fmla="*/ 11128624 w 344"/>
                <a:gd name="T47" fmla="*/ 241934747 h 301"/>
                <a:gd name="T48" fmla="*/ 5564312 w 344"/>
                <a:gd name="T49" fmla="*/ 186491367 h 301"/>
                <a:gd name="T50" fmla="*/ 0 w 344"/>
                <a:gd name="T51" fmla="*/ 83164275 h 301"/>
                <a:gd name="T52" fmla="*/ 5564312 w 344"/>
                <a:gd name="T53" fmla="*/ 0 h 301"/>
                <a:gd name="T54" fmla="*/ 5564312 w 344"/>
                <a:gd name="T55" fmla="*/ 0 h 301"/>
                <a:gd name="T56" fmla="*/ 69552235 w 344"/>
                <a:gd name="T57" fmla="*/ 70564301 h 301"/>
                <a:gd name="T58" fmla="*/ 139104470 w 344"/>
                <a:gd name="T59" fmla="*/ 143647962 h 301"/>
                <a:gd name="T60" fmla="*/ 139104470 w 344"/>
                <a:gd name="T61" fmla="*/ 143647962 h 301"/>
                <a:gd name="T62" fmla="*/ 164143875 w 344"/>
                <a:gd name="T63" fmla="*/ 254534721 h 301"/>
                <a:gd name="T64" fmla="*/ 189181612 w 344"/>
                <a:gd name="T65" fmla="*/ 352821506 h 301"/>
                <a:gd name="T66" fmla="*/ 208656705 w 344"/>
                <a:gd name="T67" fmla="*/ 393143964 h 301"/>
                <a:gd name="T68" fmla="*/ 233696110 w 344"/>
                <a:gd name="T69" fmla="*/ 430945474 h 301"/>
                <a:gd name="T70" fmla="*/ 253169535 w 344"/>
                <a:gd name="T71" fmla="*/ 463708265 h 301"/>
                <a:gd name="T72" fmla="*/ 278208940 w 344"/>
                <a:gd name="T73" fmla="*/ 496469468 h 301"/>
                <a:gd name="T74" fmla="*/ 308810989 w 344"/>
                <a:gd name="T75" fmla="*/ 524191951 h 301"/>
                <a:gd name="T76" fmla="*/ 342196863 w 344"/>
                <a:gd name="T77" fmla="*/ 546872540 h 301"/>
                <a:gd name="T78" fmla="*/ 372800580 w 344"/>
                <a:gd name="T79" fmla="*/ 569554717 h 301"/>
                <a:gd name="T80" fmla="*/ 411749097 w 344"/>
                <a:gd name="T81" fmla="*/ 579635331 h 301"/>
                <a:gd name="T82" fmla="*/ 447915459 w 344"/>
                <a:gd name="T83" fmla="*/ 597275613 h 301"/>
                <a:gd name="T84" fmla="*/ 486865645 w 344"/>
                <a:gd name="T85" fmla="*/ 602315920 h 301"/>
                <a:gd name="T86" fmla="*/ 531378475 w 344"/>
                <a:gd name="T87" fmla="*/ 607356227 h 301"/>
                <a:gd name="T88" fmla="*/ 581455617 w 344"/>
                <a:gd name="T89" fmla="*/ 607356227 h 301"/>
                <a:gd name="T90" fmla="*/ 581455617 w 344"/>
                <a:gd name="T91" fmla="*/ 607356227 h 301"/>
                <a:gd name="T92" fmla="*/ 614841490 w 344"/>
                <a:gd name="T93" fmla="*/ 602315920 h 301"/>
                <a:gd name="T94" fmla="*/ 645445207 w 344"/>
                <a:gd name="T95" fmla="*/ 587194998 h 301"/>
                <a:gd name="T96" fmla="*/ 684393725 w 344"/>
                <a:gd name="T97" fmla="*/ 574595024 h 301"/>
                <a:gd name="T98" fmla="*/ 720561755 w 344"/>
                <a:gd name="T99" fmla="*/ 564514409 h 301"/>
                <a:gd name="T100" fmla="*/ 720561755 w 344"/>
                <a:gd name="T101" fmla="*/ 564514409 h 301"/>
                <a:gd name="T102" fmla="*/ 804023102 w 344"/>
                <a:gd name="T103" fmla="*/ 551912847 h 301"/>
                <a:gd name="T104" fmla="*/ 854101912 w 344"/>
                <a:gd name="T105" fmla="*/ 551912847 h 301"/>
                <a:gd name="T106" fmla="*/ 887486118 w 344"/>
                <a:gd name="T107" fmla="*/ 551912847 h 301"/>
                <a:gd name="T108" fmla="*/ 887486118 w 344"/>
                <a:gd name="T109" fmla="*/ 551912847 h 301"/>
                <a:gd name="T110" fmla="*/ 912525523 w 344"/>
                <a:gd name="T111" fmla="*/ 569554717 h 301"/>
                <a:gd name="T112" fmla="*/ 931998948 w 344"/>
                <a:gd name="T113" fmla="*/ 587194998 h 301"/>
                <a:gd name="T114" fmla="*/ 957038353 w 344"/>
                <a:gd name="T115" fmla="*/ 614917482 h 301"/>
                <a:gd name="T116" fmla="*/ 957038353 w 344"/>
                <a:gd name="T117" fmla="*/ 614917482 h 3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44"/>
                <a:gd name="T178" fmla="*/ 0 h 301"/>
                <a:gd name="T179" fmla="*/ 344 w 344"/>
                <a:gd name="T180" fmla="*/ 301 h 3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44" h="301">
                  <a:moveTo>
                    <a:pt x="344" y="244"/>
                  </a:moveTo>
                  <a:lnTo>
                    <a:pt x="344" y="244"/>
                  </a:lnTo>
                  <a:lnTo>
                    <a:pt x="341" y="248"/>
                  </a:lnTo>
                  <a:lnTo>
                    <a:pt x="332" y="257"/>
                  </a:lnTo>
                  <a:lnTo>
                    <a:pt x="319" y="268"/>
                  </a:lnTo>
                  <a:lnTo>
                    <a:pt x="298" y="281"/>
                  </a:lnTo>
                  <a:lnTo>
                    <a:pt x="275" y="290"/>
                  </a:lnTo>
                  <a:lnTo>
                    <a:pt x="246" y="298"/>
                  </a:lnTo>
                  <a:lnTo>
                    <a:pt x="230" y="301"/>
                  </a:lnTo>
                  <a:lnTo>
                    <a:pt x="214" y="301"/>
                  </a:lnTo>
                  <a:lnTo>
                    <a:pt x="196" y="301"/>
                  </a:lnTo>
                  <a:lnTo>
                    <a:pt x="177" y="296"/>
                  </a:lnTo>
                  <a:lnTo>
                    <a:pt x="148" y="290"/>
                  </a:lnTo>
                  <a:lnTo>
                    <a:pt x="120" y="279"/>
                  </a:lnTo>
                  <a:lnTo>
                    <a:pt x="98" y="263"/>
                  </a:lnTo>
                  <a:lnTo>
                    <a:pt x="77" y="248"/>
                  </a:lnTo>
                  <a:lnTo>
                    <a:pt x="61" y="228"/>
                  </a:lnTo>
                  <a:lnTo>
                    <a:pt x="45" y="208"/>
                  </a:lnTo>
                  <a:lnTo>
                    <a:pt x="34" y="186"/>
                  </a:lnTo>
                  <a:lnTo>
                    <a:pt x="22" y="164"/>
                  </a:lnTo>
                  <a:lnTo>
                    <a:pt x="16" y="143"/>
                  </a:lnTo>
                  <a:lnTo>
                    <a:pt x="9" y="118"/>
                  </a:lnTo>
                  <a:lnTo>
                    <a:pt x="4" y="96"/>
                  </a:lnTo>
                  <a:lnTo>
                    <a:pt x="2" y="74"/>
                  </a:lnTo>
                  <a:lnTo>
                    <a:pt x="0" y="33"/>
                  </a:lnTo>
                  <a:lnTo>
                    <a:pt x="2" y="0"/>
                  </a:lnTo>
                  <a:lnTo>
                    <a:pt x="25" y="28"/>
                  </a:lnTo>
                  <a:lnTo>
                    <a:pt x="50" y="57"/>
                  </a:lnTo>
                  <a:lnTo>
                    <a:pt x="59" y="101"/>
                  </a:lnTo>
                  <a:lnTo>
                    <a:pt x="68" y="140"/>
                  </a:lnTo>
                  <a:lnTo>
                    <a:pt x="75" y="156"/>
                  </a:lnTo>
                  <a:lnTo>
                    <a:pt x="84" y="171"/>
                  </a:lnTo>
                  <a:lnTo>
                    <a:pt x="91" y="184"/>
                  </a:lnTo>
                  <a:lnTo>
                    <a:pt x="100" y="197"/>
                  </a:lnTo>
                  <a:lnTo>
                    <a:pt x="111" y="208"/>
                  </a:lnTo>
                  <a:lnTo>
                    <a:pt x="123" y="217"/>
                  </a:lnTo>
                  <a:lnTo>
                    <a:pt x="134" y="226"/>
                  </a:lnTo>
                  <a:lnTo>
                    <a:pt x="148" y="230"/>
                  </a:lnTo>
                  <a:lnTo>
                    <a:pt x="161" y="237"/>
                  </a:lnTo>
                  <a:lnTo>
                    <a:pt x="175" y="239"/>
                  </a:lnTo>
                  <a:lnTo>
                    <a:pt x="191" y="241"/>
                  </a:lnTo>
                  <a:lnTo>
                    <a:pt x="209" y="241"/>
                  </a:lnTo>
                  <a:lnTo>
                    <a:pt x="221" y="239"/>
                  </a:lnTo>
                  <a:lnTo>
                    <a:pt x="232" y="233"/>
                  </a:lnTo>
                  <a:lnTo>
                    <a:pt x="246" y="228"/>
                  </a:lnTo>
                  <a:lnTo>
                    <a:pt x="259" y="224"/>
                  </a:lnTo>
                  <a:lnTo>
                    <a:pt x="289" y="219"/>
                  </a:lnTo>
                  <a:lnTo>
                    <a:pt x="307" y="219"/>
                  </a:lnTo>
                  <a:lnTo>
                    <a:pt x="319" y="219"/>
                  </a:lnTo>
                  <a:lnTo>
                    <a:pt x="328" y="226"/>
                  </a:lnTo>
                  <a:lnTo>
                    <a:pt x="335" y="233"/>
                  </a:lnTo>
                  <a:lnTo>
                    <a:pt x="344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628CB1DD-B2C9-459A-BD9F-ECDFCE220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84" y="4787734"/>
              <a:ext cx="312063" cy="219966"/>
            </a:xfrm>
            <a:custGeom>
              <a:avLst/>
              <a:gdLst>
                <a:gd name="T0" fmla="*/ 175272996 w 139"/>
                <a:gd name="T1" fmla="*/ 0 h 103"/>
                <a:gd name="T2" fmla="*/ 175272996 w 139"/>
                <a:gd name="T3" fmla="*/ 0 h 103"/>
                <a:gd name="T4" fmla="*/ 130758372 w 139"/>
                <a:gd name="T5" fmla="*/ 10080594 h 103"/>
                <a:gd name="T6" fmla="*/ 100156236 w 139"/>
                <a:gd name="T7" fmla="*/ 20161188 h 103"/>
                <a:gd name="T8" fmla="*/ 69552432 w 139"/>
                <a:gd name="T9" fmla="*/ 37801434 h 103"/>
                <a:gd name="T10" fmla="*/ 44512956 w 139"/>
                <a:gd name="T11" fmla="*/ 55443268 h 103"/>
                <a:gd name="T12" fmla="*/ 16692984 w 139"/>
                <a:gd name="T13" fmla="*/ 75604456 h 103"/>
                <a:gd name="T14" fmla="*/ 5564328 w 139"/>
                <a:gd name="T15" fmla="*/ 103325297 h 103"/>
                <a:gd name="T16" fmla="*/ 0 w 139"/>
                <a:gd name="T17" fmla="*/ 126007427 h 103"/>
                <a:gd name="T18" fmla="*/ 0 w 139"/>
                <a:gd name="T19" fmla="*/ 153728267 h 103"/>
                <a:gd name="T20" fmla="*/ 0 w 139"/>
                <a:gd name="T21" fmla="*/ 153728267 h 103"/>
                <a:gd name="T22" fmla="*/ 5564328 w 139"/>
                <a:gd name="T23" fmla="*/ 181450695 h 103"/>
                <a:gd name="T24" fmla="*/ 16692984 w 139"/>
                <a:gd name="T25" fmla="*/ 204131238 h 103"/>
                <a:gd name="T26" fmla="*/ 44512956 w 139"/>
                <a:gd name="T27" fmla="*/ 219252130 h 103"/>
                <a:gd name="T28" fmla="*/ 69552432 w 139"/>
                <a:gd name="T29" fmla="*/ 236893963 h 103"/>
                <a:gd name="T30" fmla="*/ 100156236 w 139"/>
                <a:gd name="T31" fmla="*/ 246974557 h 103"/>
                <a:gd name="T32" fmla="*/ 130758372 w 139"/>
                <a:gd name="T33" fmla="*/ 259574506 h 103"/>
                <a:gd name="T34" fmla="*/ 169708668 w 139"/>
                <a:gd name="T35" fmla="*/ 259574506 h 103"/>
                <a:gd name="T36" fmla="*/ 208657296 w 139"/>
                <a:gd name="T37" fmla="*/ 259574506 h 103"/>
                <a:gd name="T38" fmla="*/ 208657296 w 139"/>
                <a:gd name="T39" fmla="*/ 259574506 h 103"/>
                <a:gd name="T40" fmla="*/ 253171920 w 139"/>
                <a:gd name="T41" fmla="*/ 246974557 h 103"/>
                <a:gd name="T42" fmla="*/ 283774056 w 139"/>
                <a:gd name="T43" fmla="*/ 236893963 h 103"/>
                <a:gd name="T44" fmla="*/ 317160024 w 139"/>
                <a:gd name="T45" fmla="*/ 219252130 h 103"/>
                <a:gd name="T46" fmla="*/ 342199500 w 139"/>
                <a:gd name="T47" fmla="*/ 199090941 h 103"/>
                <a:gd name="T48" fmla="*/ 367237308 w 139"/>
                <a:gd name="T49" fmla="*/ 176410398 h 103"/>
                <a:gd name="T50" fmla="*/ 378365964 w 139"/>
                <a:gd name="T51" fmla="*/ 153728267 h 103"/>
                <a:gd name="T52" fmla="*/ 386712456 w 139"/>
                <a:gd name="T53" fmla="*/ 131047724 h 103"/>
                <a:gd name="T54" fmla="*/ 386712456 w 139"/>
                <a:gd name="T55" fmla="*/ 103325297 h 103"/>
                <a:gd name="T56" fmla="*/ 386712456 w 139"/>
                <a:gd name="T57" fmla="*/ 103325297 h 103"/>
                <a:gd name="T58" fmla="*/ 378365964 w 139"/>
                <a:gd name="T59" fmla="*/ 75604456 h 103"/>
                <a:gd name="T60" fmla="*/ 367237308 w 139"/>
                <a:gd name="T61" fmla="*/ 55443268 h 103"/>
                <a:gd name="T62" fmla="*/ 342199500 w 139"/>
                <a:gd name="T63" fmla="*/ 37801434 h 103"/>
                <a:gd name="T64" fmla="*/ 317160024 w 139"/>
                <a:gd name="T65" fmla="*/ 20161188 h 103"/>
                <a:gd name="T66" fmla="*/ 283774056 w 139"/>
                <a:gd name="T67" fmla="*/ 10080594 h 103"/>
                <a:gd name="T68" fmla="*/ 253171920 w 139"/>
                <a:gd name="T69" fmla="*/ 0 h 103"/>
                <a:gd name="T70" fmla="*/ 214221624 w 139"/>
                <a:gd name="T71" fmla="*/ 0 h 103"/>
                <a:gd name="T72" fmla="*/ 175272996 w 139"/>
                <a:gd name="T73" fmla="*/ 0 h 103"/>
                <a:gd name="T74" fmla="*/ 175272996 w 139"/>
                <a:gd name="T75" fmla="*/ 0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39"/>
                <a:gd name="T115" fmla="*/ 0 h 103"/>
                <a:gd name="T116" fmla="*/ 139 w 139"/>
                <a:gd name="T117" fmla="*/ 103 h 10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39" h="103">
                  <a:moveTo>
                    <a:pt x="63" y="0"/>
                  </a:moveTo>
                  <a:lnTo>
                    <a:pt x="63" y="0"/>
                  </a:lnTo>
                  <a:lnTo>
                    <a:pt x="47" y="4"/>
                  </a:lnTo>
                  <a:lnTo>
                    <a:pt x="36" y="8"/>
                  </a:lnTo>
                  <a:lnTo>
                    <a:pt x="25" y="15"/>
                  </a:lnTo>
                  <a:lnTo>
                    <a:pt x="16" y="22"/>
                  </a:lnTo>
                  <a:lnTo>
                    <a:pt x="6" y="30"/>
                  </a:lnTo>
                  <a:lnTo>
                    <a:pt x="2" y="41"/>
                  </a:lnTo>
                  <a:lnTo>
                    <a:pt x="0" y="50"/>
                  </a:lnTo>
                  <a:lnTo>
                    <a:pt x="0" y="61"/>
                  </a:lnTo>
                  <a:lnTo>
                    <a:pt x="2" y="72"/>
                  </a:lnTo>
                  <a:lnTo>
                    <a:pt x="6" y="81"/>
                  </a:lnTo>
                  <a:lnTo>
                    <a:pt x="16" y="87"/>
                  </a:lnTo>
                  <a:lnTo>
                    <a:pt x="25" y="94"/>
                  </a:lnTo>
                  <a:lnTo>
                    <a:pt x="36" y="98"/>
                  </a:lnTo>
                  <a:lnTo>
                    <a:pt x="47" y="103"/>
                  </a:lnTo>
                  <a:lnTo>
                    <a:pt x="61" y="103"/>
                  </a:lnTo>
                  <a:lnTo>
                    <a:pt x="75" y="103"/>
                  </a:lnTo>
                  <a:lnTo>
                    <a:pt x="91" y="98"/>
                  </a:lnTo>
                  <a:lnTo>
                    <a:pt x="102" y="94"/>
                  </a:lnTo>
                  <a:lnTo>
                    <a:pt x="114" y="87"/>
                  </a:lnTo>
                  <a:lnTo>
                    <a:pt x="123" y="79"/>
                  </a:lnTo>
                  <a:lnTo>
                    <a:pt x="132" y="70"/>
                  </a:lnTo>
                  <a:lnTo>
                    <a:pt x="136" y="61"/>
                  </a:lnTo>
                  <a:lnTo>
                    <a:pt x="139" y="52"/>
                  </a:lnTo>
                  <a:lnTo>
                    <a:pt x="139" y="41"/>
                  </a:lnTo>
                  <a:lnTo>
                    <a:pt x="136" y="30"/>
                  </a:lnTo>
                  <a:lnTo>
                    <a:pt x="132" y="22"/>
                  </a:lnTo>
                  <a:lnTo>
                    <a:pt x="123" y="15"/>
                  </a:lnTo>
                  <a:lnTo>
                    <a:pt x="114" y="8"/>
                  </a:lnTo>
                  <a:lnTo>
                    <a:pt x="102" y="4"/>
                  </a:lnTo>
                  <a:lnTo>
                    <a:pt x="91" y="0"/>
                  </a:lnTo>
                  <a:lnTo>
                    <a:pt x="77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7D7FE882-3D01-42AB-9C5A-D7300FAF4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189" y="4804819"/>
              <a:ext cx="271653" cy="179390"/>
            </a:xfrm>
            <a:custGeom>
              <a:avLst/>
              <a:gdLst>
                <a:gd name="T0" fmla="*/ 150233782 w 121"/>
                <a:gd name="T1" fmla="*/ 7559675 h 84"/>
                <a:gd name="T2" fmla="*/ 150233782 w 121"/>
                <a:gd name="T3" fmla="*/ 7559675 h 84"/>
                <a:gd name="T4" fmla="*/ 119631593 w 121"/>
                <a:gd name="T5" fmla="*/ 12601575 h 84"/>
                <a:gd name="T6" fmla="*/ 89027736 w 121"/>
                <a:gd name="T7" fmla="*/ 22682200 h 84"/>
                <a:gd name="T8" fmla="*/ 55641709 w 121"/>
                <a:gd name="T9" fmla="*/ 35282188 h 84"/>
                <a:gd name="T10" fmla="*/ 36168195 w 121"/>
                <a:gd name="T11" fmla="*/ 50403125 h 84"/>
                <a:gd name="T12" fmla="*/ 19475182 w 121"/>
                <a:gd name="T13" fmla="*/ 68043425 h 84"/>
                <a:gd name="T14" fmla="*/ 5564338 w 121"/>
                <a:gd name="T15" fmla="*/ 88206263 h 84"/>
                <a:gd name="T16" fmla="*/ 0 w 121"/>
                <a:gd name="T17" fmla="*/ 105846563 h 84"/>
                <a:gd name="T18" fmla="*/ 0 w 121"/>
                <a:gd name="T19" fmla="*/ 128527175 h 84"/>
                <a:gd name="T20" fmla="*/ 0 w 121"/>
                <a:gd name="T21" fmla="*/ 128527175 h 84"/>
                <a:gd name="T22" fmla="*/ 5564338 w 121"/>
                <a:gd name="T23" fmla="*/ 151209375 h 84"/>
                <a:gd name="T24" fmla="*/ 19475182 w 121"/>
                <a:gd name="T25" fmla="*/ 166330313 h 84"/>
                <a:gd name="T26" fmla="*/ 36168195 w 121"/>
                <a:gd name="T27" fmla="*/ 183972200 h 84"/>
                <a:gd name="T28" fmla="*/ 55641709 w 121"/>
                <a:gd name="T29" fmla="*/ 194052825 h 84"/>
                <a:gd name="T30" fmla="*/ 89027736 w 121"/>
                <a:gd name="T31" fmla="*/ 206652813 h 84"/>
                <a:gd name="T32" fmla="*/ 114067255 w 121"/>
                <a:gd name="T33" fmla="*/ 211693125 h 84"/>
                <a:gd name="T34" fmla="*/ 150233782 w 121"/>
                <a:gd name="T35" fmla="*/ 211693125 h 84"/>
                <a:gd name="T36" fmla="*/ 183619809 w 121"/>
                <a:gd name="T37" fmla="*/ 211693125 h 84"/>
                <a:gd name="T38" fmla="*/ 183619809 w 121"/>
                <a:gd name="T39" fmla="*/ 211693125 h 84"/>
                <a:gd name="T40" fmla="*/ 214221998 w 121"/>
                <a:gd name="T41" fmla="*/ 206652813 h 84"/>
                <a:gd name="T42" fmla="*/ 247608025 w 121"/>
                <a:gd name="T43" fmla="*/ 194052825 h 84"/>
                <a:gd name="T44" fmla="*/ 278211882 w 121"/>
                <a:gd name="T45" fmla="*/ 183972200 h 84"/>
                <a:gd name="T46" fmla="*/ 297685396 w 121"/>
                <a:gd name="T47" fmla="*/ 166330313 h 84"/>
                <a:gd name="T48" fmla="*/ 317160578 w 121"/>
                <a:gd name="T49" fmla="*/ 151209375 h 84"/>
                <a:gd name="T50" fmla="*/ 328289254 w 121"/>
                <a:gd name="T51" fmla="*/ 128527175 h 84"/>
                <a:gd name="T52" fmla="*/ 336635760 w 121"/>
                <a:gd name="T53" fmla="*/ 105846563 h 84"/>
                <a:gd name="T54" fmla="*/ 336635760 w 121"/>
                <a:gd name="T55" fmla="*/ 88206263 h 84"/>
                <a:gd name="T56" fmla="*/ 336635760 w 121"/>
                <a:gd name="T57" fmla="*/ 88206263 h 84"/>
                <a:gd name="T58" fmla="*/ 328289254 w 121"/>
                <a:gd name="T59" fmla="*/ 68043425 h 84"/>
                <a:gd name="T60" fmla="*/ 317160578 w 121"/>
                <a:gd name="T61" fmla="*/ 50403125 h 84"/>
                <a:gd name="T62" fmla="*/ 297685396 w 121"/>
                <a:gd name="T63" fmla="*/ 35282188 h 84"/>
                <a:gd name="T64" fmla="*/ 278211882 w 121"/>
                <a:gd name="T65" fmla="*/ 22682200 h 84"/>
                <a:gd name="T66" fmla="*/ 247608025 w 121"/>
                <a:gd name="T67" fmla="*/ 12601575 h 84"/>
                <a:gd name="T68" fmla="*/ 222568505 w 121"/>
                <a:gd name="T69" fmla="*/ 7559675 h 84"/>
                <a:gd name="T70" fmla="*/ 183619809 w 121"/>
                <a:gd name="T71" fmla="*/ 0 h 84"/>
                <a:gd name="T72" fmla="*/ 150233782 w 121"/>
                <a:gd name="T73" fmla="*/ 7559675 h 84"/>
                <a:gd name="T74" fmla="*/ 150233782 w 121"/>
                <a:gd name="T75" fmla="*/ 7559675 h 8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1"/>
                <a:gd name="T115" fmla="*/ 0 h 84"/>
                <a:gd name="T116" fmla="*/ 121 w 121"/>
                <a:gd name="T117" fmla="*/ 84 h 8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1" h="84">
                  <a:moveTo>
                    <a:pt x="54" y="3"/>
                  </a:moveTo>
                  <a:lnTo>
                    <a:pt x="54" y="3"/>
                  </a:lnTo>
                  <a:lnTo>
                    <a:pt x="43" y="5"/>
                  </a:lnTo>
                  <a:lnTo>
                    <a:pt x="32" y="9"/>
                  </a:lnTo>
                  <a:lnTo>
                    <a:pt x="20" y="14"/>
                  </a:lnTo>
                  <a:lnTo>
                    <a:pt x="13" y="20"/>
                  </a:lnTo>
                  <a:lnTo>
                    <a:pt x="7" y="27"/>
                  </a:lnTo>
                  <a:lnTo>
                    <a:pt x="2" y="35"/>
                  </a:lnTo>
                  <a:lnTo>
                    <a:pt x="0" y="42"/>
                  </a:lnTo>
                  <a:lnTo>
                    <a:pt x="0" y="51"/>
                  </a:lnTo>
                  <a:lnTo>
                    <a:pt x="2" y="60"/>
                  </a:lnTo>
                  <a:lnTo>
                    <a:pt x="7" y="66"/>
                  </a:lnTo>
                  <a:lnTo>
                    <a:pt x="13" y="73"/>
                  </a:lnTo>
                  <a:lnTo>
                    <a:pt x="20" y="77"/>
                  </a:lnTo>
                  <a:lnTo>
                    <a:pt x="32" y="82"/>
                  </a:lnTo>
                  <a:lnTo>
                    <a:pt x="41" y="84"/>
                  </a:lnTo>
                  <a:lnTo>
                    <a:pt x="54" y="84"/>
                  </a:lnTo>
                  <a:lnTo>
                    <a:pt x="66" y="84"/>
                  </a:lnTo>
                  <a:lnTo>
                    <a:pt x="77" y="82"/>
                  </a:lnTo>
                  <a:lnTo>
                    <a:pt x="89" y="77"/>
                  </a:lnTo>
                  <a:lnTo>
                    <a:pt x="100" y="73"/>
                  </a:lnTo>
                  <a:lnTo>
                    <a:pt x="107" y="66"/>
                  </a:lnTo>
                  <a:lnTo>
                    <a:pt x="114" y="60"/>
                  </a:lnTo>
                  <a:lnTo>
                    <a:pt x="118" y="51"/>
                  </a:lnTo>
                  <a:lnTo>
                    <a:pt x="121" y="42"/>
                  </a:lnTo>
                  <a:lnTo>
                    <a:pt x="121" y="35"/>
                  </a:lnTo>
                  <a:lnTo>
                    <a:pt x="118" y="27"/>
                  </a:lnTo>
                  <a:lnTo>
                    <a:pt x="114" y="20"/>
                  </a:lnTo>
                  <a:lnTo>
                    <a:pt x="107" y="14"/>
                  </a:lnTo>
                  <a:lnTo>
                    <a:pt x="100" y="9"/>
                  </a:lnTo>
                  <a:lnTo>
                    <a:pt x="89" y="5"/>
                  </a:lnTo>
                  <a:lnTo>
                    <a:pt x="80" y="3"/>
                  </a:lnTo>
                  <a:lnTo>
                    <a:pt x="66" y="0"/>
                  </a:lnTo>
                  <a:lnTo>
                    <a:pt x="54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9D21CCDE-0314-409F-9ACC-3BE8B3C02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031" y="4804819"/>
              <a:ext cx="199811" cy="179390"/>
            </a:xfrm>
            <a:custGeom>
              <a:avLst/>
              <a:gdLst>
                <a:gd name="T0" fmla="*/ 247607928 w 89"/>
                <a:gd name="T1" fmla="*/ 88206263 h 84"/>
                <a:gd name="T2" fmla="*/ 247607928 w 89"/>
                <a:gd name="T3" fmla="*/ 88206263 h 84"/>
                <a:gd name="T4" fmla="*/ 239261425 w 89"/>
                <a:gd name="T5" fmla="*/ 68043425 h 84"/>
                <a:gd name="T6" fmla="*/ 233697089 w 89"/>
                <a:gd name="T7" fmla="*/ 50403125 h 84"/>
                <a:gd name="T8" fmla="*/ 214221915 w 89"/>
                <a:gd name="T9" fmla="*/ 35282188 h 84"/>
                <a:gd name="T10" fmla="*/ 194748408 w 89"/>
                <a:gd name="T11" fmla="*/ 22682200 h 84"/>
                <a:gd name="T12" fmla="*/ 169708898 w 89"/>
                <a:gd name="T13" fmla="*/ 12601575 h 84"/>
                <a:gd name="T14" fmla="*/ 144669388 w 89"/>
                <a:gd name="T15" fmla="*/ 7559675 h 84"/>
                <a:gd name="T16" fmla="*/ 114067211 w 89"/>
                <a:gd name="T17" fmla="*/ 0 h 84"/>
                <a:gd name="T18" fmla="*/ 80681198 w 89"/>
                <a:gd name="T19" fmla="*/ 0 h 84"/>
                <a:gd name="T20" fmla="*/ 80681198 w 89"/>
                <a:gd name="T21" fmla="*/ 0 h 84"/>
                <a:gd name="T22" fmla="*/ 119631546 w 89"/>
                <a:gd name="T23" fmla="*/ 17640300 h 84"/>
                <a:gd name="T24" fmla="*/ 144669388 w 89"/>
                <a:gd name="T25" fmla="*/ 35282188 h 84"/>
                <a:gd name="T26" fmla="*/ 164144563 w 89"/>
                <a:gd name="T27" fmla="*/ 55443438 h 84"/>
                <a:gd name="T28" fmla="*/ 169708898 w 89"/>
                <a:gd name="T29" fmla="*/ 78124050 h 84"/>
                <a:gd name="T30" fmla="*/ 169708898 w 89"/>
                <a:gd name="T31" fmla="*/ 78124050 h 84"/>
                <a:gd name="T32" fmla="*/ 169708898 w 89"/>
                <a:gd name="T33" fmla="*/ 100806250 h 84"/>
                <a:gd name="T34" fmla="*/ 164144563 w 89"/>
                <a:gd name="T35" fmla="*/ 123486863 h 84"/>
                <a:gd name="T36" fmla="*/ 150233724 w 89"/>
                <a:gd name="T37" fmla="*/ 138607800 h 84"/>
                <a:gd name="T38" fmla="*/ 133540717 w 89"/>
                <a:gd name="T39" fmla="*/ 161290000 h 84"/>
                <a:gd name="T40" fmla="*/ 114067211 w 89"/>
                <a:gd name="T41" fmla="*/ 171370625 h 84"/>
                <a:gd name="T42" fmla="*/ 80681198 w 89"/>
                <a:gd name="T43" fmla="*/ 189012513 h 84"/>
                <a:gd name="T44" fmla="*/ 50077352 w 89"/>
                <a:gd name="T45" fmla="*/ 199093138 h 84"/>
                <a:gd name="T46" fmla="*/ 16693007 w 89"/>
                <a:gd name="T47" fmla="*/ 206652813 h 84"/>
                <a:gd name="T48" fmla="*/ 16693007 w 89"/>
                <a:gd name="T49" fmla="*/ 206652813 h 84"/>
                <a:gd name="T50" fmla="*/ 0 w 89"/>
                <a:gd name="T51" fmla="*/ 206652813 h 84"/>
                <a:gd name="T52" fmla="*/ 0 w 89"/>
                <a:gd name="T53" fmla="*/ 206652813 h 84"/>
                <a:gd name="T54" fmla="*/ 44513016 w 89"/>
                <a:gd name="T55" fmla="*/ 211693125 h 84"/>
                <a:gd name="T56" fmla="*/ 94592036 w 89"/>
                <a:gd name="T57" fmla="*/ 211693125 h 84"/>
                <a:gd name="T58" fmla="*/ 94592036 w 89"/>
                <a:gd name="T59" fmla="*/ 211693125 h 84"/>
                <a:gd name="T60" fmla="*/ 125194214 w 89"/>
                <a:gd name="T61" fmla="*/ 206652813 h 84"/>
                <a:gd name="T62" fmla="*/ 158580227 w 89"/>
                <a:gd name="T63" fmla="*/ 194052825 h 84"/>
                <a:gd name="T64" fmla="*/ 189184073 w 89"/>
                <a:gd name="T65" fmla="*/ 183972200 h 84"/>
                <a:gd name="T66" fmla="*/ 208657579 w 89"/>
                <a:gd name="T67" fmla="*/ 166330313 h 84"/>
                <a:gd name="T68" fmla="*/ 228132754 w 89"/>
                <a:gd name="T69" fmla="*/ 151209375 h 84"/>
                <a:gd name="T70" fmla="*/ 239261425 w 89"/>
                <a:gd name="T71" fmla="*/ 128527175 h 84"/>
                <a:gd name="T72" fmla="*/ 247607928 w 89"/>
                <a:gd name="T73" fmla="*/ 105846563 h 84"/>
                <a:gd name="T74" fmla="*/ 247607928 w 89"/>
                <a:gd name="T75" fmla="*/ 88206263 h 84"/>
                <a:gd name="T76" fmla="*/ 247607928 w 89"/>
                <a:gd name="T77" fmla="*/ 88206263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"/>
                <a:gd name="T118" fmla="*/ 0 h 84"/>
                <a:gd name="T119" fmla="*/ 89 w 89"/>
                <a:gd name="T120" fmla="*/ 84 h 8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" h="84">
                  <a:moveTo>
                    <a:pt x="89" y="35"/>
                  </a:moveTo>
                  <a:lnTo>
                    <a:pt x="89" y="35"/>
                  </a:lnTo>
                  <a:lnTo>
                    <a:pt x="86" y="27"/>
                  </a:lnTo>
                  <a:lnTo>
                    <a:pt x="84" y="20"/>
                  </a:lnTo>
                  <a:lnTo>
                    <a:pt x="77" y="14"/>
                  </a:lnTo>
                  <a:lnTo>
                    <a:pt x="70" y="9"/>
                  </a:lnTo>
                  <a:lnTo>
                    <a:pt x="61" y="5"/>
                  </a:lnTo>
                  <a:lnTo>
                    <a:pt x="52" y="3"/>
                  </a:lnTo>
                  <a:lnTo>
                    <a:pt x="41" y="0"/>
                  </a:lnTo>
                  <a:lnTo>
                    <a:pt x="29" y="0"/>
                  </a:lnTo>
                  <a:lnTo>
                    <a:pt x="43" y="7"/>
                  </a:lnTo>
                  <a:lnTo>
                    <a:pt x="52" y="14"/>
                  </a:lnTo>
                  <a:lnTo>
                    <a:pt x="59" y="22"/>
                  </a:lnTo>
                  <a:lnTo>
                    <a:pt x="61" y="31"/>
                  </a:lnTo>
                  <a:lnTo>
                    <a:pt x="61" y="40"/>
                  </a:lnTo>
                  <a:lnTo>
                    <a:pt x="59" y="49"/>
                  </a:lnTo>
                  <a:lnTo>
                    <a:pt x="54" y="55"/>
                  </a:lnTo>
                  <a:lnTo>
                    <a:pt x="48" y="64"/>
                  </a:lnTo>
                  <a:lnTo>
                    <a:pt x="41" y="68"/>
                  </a:lnTo>
                  <a:lnTo>
                    <a:pt x="29" y="75"/>
                  </a:lnTo>
                  <a:lnTo>
                    <a:pt x="18" y="79"/>
                  </a:lnTo>
                  <a:lnTo>
                    <a:pt x="6" y="82"/>
                  </a:lnTo>
                  <a:lnTo>
                    <a:pt x="0" y="82"/>
                  </a:lnTo>
                  <a:lnTo>
                    <a:pt x="16" y="84"/>
                  </a:lnTo>
                  <a:lnTo>
                    <a:pt x="34" y="84"/>
                  </a:lnTo>
                  <a:lnTo>
                    <a:pt x="45" y="82"/>
                  </a:lnTo>
                  <a:lnTo>
                    <a:pt x="57" y="77"/>
                  </a:lnTo>
                  <a:lnTo>
                    <a:pt x="68" y="73"/>
                  </a:lnTo>
                  <a:lnTo>
                    <a:pt x="75" y="66"/>
                  </a:lnTo>
                  <a:lnTo>
                    <a:pt x="82" y="60"/>
                  </a:lnTo>
                  <a:lnTo>
                    <a:pt x="86" y="51"/>
                  </a:lnTo>
                  <a:lnTo>
                    <a:pt x="89" y="42"/>
                  </a:lnTo>
                  <a:lnTo>
                    <a:pt x="89" y="35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5B3D4CBD-DA26-466B-A70D-3498DCB5F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869" y="4251698"/>
              <a:ext cx="664536" cy="662036"/>
            </a:xfrm>
            <a:custGeom>
              <a:avLst/>
              <a:gdLst>
                <a:gd name="T0" fmla="*/ 127975857 w 296"/>
                <a:gd name="T1" fmla="*/ 259575300 h 310"/>
                <a:gd name="T2" fmla="*/ 94591649 w 296"/>
                <a:gd name="T3" fmla="*/ 211693125 h 310"/>
                <a:gd name="T4" fmla="*/ 38948521 w 296"/>
                <a:gd name="T5" fmla="*/ 171370625 h 310"/>
                <a:gd name="T6" fmla="*/ 0 w 296"/>
                <a:gd name="T7" fmla="*/ 133567488 h 310"/>
                <a:gd name="T8" fmla="*/ 0 w 296"/>
                <a:gd name="T9" fmla="*/ 110886875 h 310"/>
                <a:gd name="T10" fmla="*/ 19475095 w 296"/>
                <a:gd name="T11" fmla="*/ 88206263 h 310"/>
                <a:gd name="T12" fmla="*/ 58423616 w 296"/>
                <a:gd name="T13" fmla="*/ 73083738 h 310"/>
                <a:gd name="T14" fmla="*/ 133540170 w 296"/>
                <a:gd name="T15" fmla="*/ 83165950 h 310"/>
                <a:gd name="T16" fmla="*/ 183617317 w 296"/>
                <a:gd name="T17" fmla="*/ 128527175 h 310"/>
                <a:gd name="T18" fmla="*/ 222567506 w 296"/>
                <a:gd name="T19" fmla="*/ 189012513 h 310"/>
                <a:gd name="T20" fmla="*/ 233696132 w 296"/>
                <a:gd name="T21" fmla="*/ 221773750 h 310"/>
                <a:gd name="T22" fmla="*/ 253169559 w 296"/>
                <a:gd name="T23" fmla="*/ 244454363 h 310"/>
                <a:gd name="T24" fmla="*/ 297684061 w 296"/>
                <a:gd name="T25" fmla="*/ 244454363 h 310"/>
                <a:gd name="T26" fmla="*/ 425659918 w 296"/>
                <a:gd name="T27" fmla="*/ 206652813 h 310"/>
                <a:gd name="T28" fmla="*/ 545289306 w 296"/>
                <a:gd name="T29" fmla="*/ 138607800 h 310"/>
                <a:gd name="T30" fmla="*/ 620405861 w 296"/>
                <a:gd name="T31" fmla="*/ 88206263 h 310"/>
                <a:gd name="T32" fmla="*/ 653790069 w 296"/>
                <a:gd name="T33" fmla="*/ 50403125 h 310"/>
                <a:gd name="T34" fmla="*/ 703868884 w 296"/>
                <a:gd name="T35" fmla="*/ 12599988 h 310"/>
                <a:gd name="T36" fmla="*/ 748381718 w 296"/>
                <a:gd name="T37" fmla="*/ 0 h 310"/>
                <a:gd name="T38" fmla="*/ 778985438 w 296"/>
                <a:gd name="T39" fmla="*/ 5040313 h 310"/>
                <a:gd name="T40" fmla="*/ 817933960 w 296"/>
                <a:gd name="T41" fmla="*/ 22682200 h 310"/>
                <a:gd name="T42" fmla="*/ 823498272 w 296"/>
                <a:gd name="T43" fmla="*/ 55443438 h 310"/>
                <a:gd name="T44" fmla="*/ 778985438 w 296"/>
                <a:gd name="T45" fmla="*/ 128527175 h 310"/>
                <a:gd name="T46" fmla="*/ 748381718 w 296"/>
                <a:gd name="T47" fmla="*/ 166330313 h 310"/>
                <a:gd name="T48" fmla="*/ 703868884 w 296"/>
                <a:gd name="T49" fmla="*/ 221773750 h 310"/>
                <a:gd name="T50" fmla="*/ 684393789 w 296"/>
                <a:gd name="T51" fmla="*/ 239414050 h 310"/>
                <a:gd name="T52" fmla="*/ 703868884 w 296"/>
                <a:gd name="T53" fmla="*/ 277217188 h 310"/>
                <a:gd name="T54" fmla="*/ 698304571 w 296"/>
                <a:gd name="T55" fmla="*/ 322580000 h 310"/>
                <a:gd name="T56" fmla="*/ 709433197 w 296"/>
                <a:gd name="T57" fmla="*/ 342741250 h 310"/>
                <a:gd name="T58" fmla="*/ 723342311 w 296"/>
                <a:gd name="T59" fmla="*/ 398184688 h 310"/>
                <a:gd name="T60" fmla="*/ 717779666 w 296"/>
                <a:gd name="T61" fmla="*/ 425905613 h 310"/>
                <a:gd name="T62" fmla="*/ 728906624 w 296"/>
                <a:gd name="T63" fmla="*/ 476308738 h 310"/>
                <a:gd name="T64" fmla="*/ 723342311 w 296"/>
                <a:gd name="T65" fmla="*/ 514111875 h 310"/>
                <a:gd name="T66" fmla="*/ 673265164 w 296"/>
                <a:gd name="T67" fmla="*/ 587195613 h 310"/>
                <a:gd name="T68" fmla="*/ 578675183 w 296"/>
                <a:gd name="T69" fmla="*/ 693043763 h 310"/>
                <a:gd name="T70" fmla="*/ 559200088 w 296"/>
                <a:gd name="T71" fmla="*/ 730845313 h 310"/>
                <a:gd name="T72" fmla="*/ 545289306 w 296"/>
                <a:gd name="T73" fmla="*/ 758567825 h 310"/>
                <a:gd name="T74" fmla="*/ 506340785 w 296"/>
                <a:gd name="T75" fmla="*/ 768648450 h 310"/>
                <a:gd name="T76" fmla="*/ 406184823 w 296"/>
                <a:gd name="T77" fmla="*/ 781248438 h 310"/>
                <a:gd name="T78" fmla="*/ 311593175 w 296"/>
                <a:gd name="T79" fmla="*/ 763608138 h 310"/>
                <a:gd name="T80" fmla="*/ 272644653 w 296"/>
                <a:gd name="T81" fmla="*/ 740925938 h 310"/>
                <a:gd name="T82" fmla="*/ 272644653 w 296"/>
                <a:gd name="T83" fmla="*/ 730845313 h 310"/>
                <a:gd name="T84" fmla="*/ 228131819 w 296"/>
                <a:gd name="T85" fmla="*/ 652721263 h 310"/>
                <a:gd name="T86" fmla="*/ 178053004 w 296"/>
                <a:gd name="T87" fmla="*/ 569555313 h 310"/>
                <a:gd name="T88" fmla="*/ 158579578 w 296"/>
                <a:gd name="T89" fmla="*/ 509071563 h 310"/>
                <a:gd name="T90" fmla="*/ 147450952 w 296"/>
                <a:gd name="T91" fmla="*/ 370463763 h 310"/>
                <a:gd name="T92" fmla="*/ 139104483 w 296"/>
                <a:gd name="T93" fmla="*/ 304938113 h 310"/>
                <a:gd name="T94" fmla="*/ 127975857 w 296"/>
                <a:gd name="T95" fmla="*/ 259575300 h 31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96"/>
                <a:gd name="T145" fmla="*/ 0 h 310"/>
                <a:gd name="T146" fmla="*/ 296 w 296"/>
                <a:gd name="T147" fmla="*/ 310 h 31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96" h="310">
                  <a:moveTo>
                    <a:pt x="46" y="103"/>
                  </a:moveTo>
                  <a:lnTo>
                    <a:pt x="46" y="103"/>
                  </a:lnTo>
                  <a:lnTo>
                    <a:pt x="41" y="93"/>
                  </a:lnTo>
                  <a:lnTo>
                    <a:pt x="34" y="84"/>
                  </a:lnTo>
                  <a:lnTo>
                    <a:pt x="14" y="68"/>
                  </a:lnTo>
                  <a:lnTo>
                    <a:pt x="7" y="60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7" y="35"/>
                  </a:lnTo>
                  <a:lnTo>
                    <a:pt x="21" y="29"/>
                  </a:lnTo>
                  <a:lnTo>
                    <a:pt x="34" y="29"/>
                  </a:lnTo>
                  <a:lnTo>
                    <a:pt x="48" y="33"/>
                  </a:lnTo>
                  <a:lnTo>
                    <a:pt x="57" y="40"/>
                  </a:lnTo>
                  <a:lnTo>
                    <a:pt x="66" y="51"/>
                  </a:lnTo>
                  <a:lnTo>
                    <a:pt x="73" y="62"/>
                  </a:lnTo>
                  <a:lnTo>
                    <a:pt x="80" y="75"/>
                  </a:lnTo>
                  <a:lnTo>
                    <a:pt x="84" y="88"/>
                  </a:lnTo>
                  <a:lnTo>
                    <a:pt x="87" y="93"/>
                  </a:lnTo>
                  <a:lnTo>
                    <a:pt x="91" y="97"/>
                  </a:lnTo>
                  <a:lnTo>
                    <a:pt x="100" y="99"/>
                  </a:lnTo>
                  <a:lnTo>
                    <a:pt x="107" y="97"/>
                  </a:lnTo>
                  <a:lnTo>
                    <a:pt x="128" y="93"/>
                  </a:lnTo>
                  <a:lnTo>
                    <a:pt x="153" y="82"/>
                  </a:lnTo>
                  <a:lnTo>
                    <a:pt x="176" y="68"/>
                  </a:lnTo>
                  <a:lnTo>
                    <a:pt x="196" y="55"/>
                  </a:lnTo>
                  <a:lnTo>
                    <a:pt x="212" y="44"/>
                  </a:lnTo>
                  <a:lnTo>
                    <a:pt x="223" y="35"/>
                  </a:lnTo>
                  <a:lnTo>
                    <a:pt x="235" y="20"/>
                  </a:lnTo>
                  <a:lnTo>
                    <a:pt x="246" y="9"/>
                  </a:lnTo>
                  <a:lnTo>
                    <a:pt x="253" y="5"/>
                  </a:lnTo>
                  <a:lnTo>
                    <a:pt x="262" y="2"/>
                  </a:lnTo>
                  <a:lnTo>
                    <a:pt x="269" y="0"/>
                  </a:lnTo>
                  <a:lnTo>
                    <a:pt x="280" y="2"/>
                  </a:lnTo>
                  <a:lnTo>
                    <a:pt x="292" y="7"/>
                  </a:lnTo>
                  <a:lnTo>
                    <a:pt x="294" y="9"/>
                  </a:lnTo>
                  <a:lnTo>
                    <a:pt x="296" y="13"/>
                  </a:lnTo>
                  <a:lnTo>
                    <a:pt x="296" y="22"/>
                  </a:lnTo>
                  <a:lnTo>
                    <a:pt x="294" y="31"/>
                  </a:lnTo>
                  <a:lnTo>
                    <a:pt x="280" y="51"/>
                  </a:lnTo>
                  <a:lnTo>
                    <a:pt x="269" y="66"/>
                  </a:lnTo>
                  <a:lnTo>
                    <a:pt x="260" y="82"/>
                  </a:lnTo>
                  <a:lnTo>
                    <a:pt x="253" y="88"/>
                  </a:lnTo>
                  <a:lnTo>
                    <a:pt x="246" y="95"/>
                  </a:lnTo>
                  <a:lnTo>
                    <a:pt x="251" y="101"/>
                  </a:lnTo>
                  <a:lnTo>
                    <a:pt x="253" y="110"/>
                  </a:lnTo>
                  <a:lnTo>
                    <a:pt x="253" y="119"/>
                  </a:lnTo>
                  <a:lnTo>
                    <a:pt x="251" y="128"/>
                  </a:lnTo>
                  <a:lnTo>
                    <a:pt x="255" y="136"/>
                  </a:lnTo>
                  <a:lnTo>
                    <a:pt x="258" y="147"/>
                  </a:lnTo>
                  <a:lnTo>
                    <a:pt x="260" y="158"/>
                  </a:lnTo>
                  <a:lnTo>
                    <a:pt x="258" y="169"/>
                  </a:lnTo>
                  <a:lnTo>
                    <a:pt x="260" y="180"/>
                  </a:lnTo>
                  <a:lnTo>
                    <a:pt x="262" y="189"/>
                  </a:lnTo>
                  <a:lnTo>
                    <a:pt x="262" y="196"/>
                  </a:lnTo>
                  <a:lnTo>
                    <a:pt x="260" y="204"/>
                  </a:lnTo>
                  <a:lnTo>
                    <a:pt x="253" y="220"/>
                  </a:lnTo>
                  <a:lnTo>
                    <a:pt x="242" y="233"/>
                  </a:lnTo>
                  <a:lnTo>
                    <a:pt x="219" y="259"/>
                  </a:lnTo>
                  <a:lnTo>
                    <a:pt x="208" y="275"/>
                  </a:lnTo>
                  <a:lnTo>
                    <a:pt x="201" y="290"/>
                  </a:lnTo>
                  <a:lnTo>
                    <a:pt x="198" y="297"/>
                  </a:lnTo>
                  <a:lnTo>
                    <a:pt x="196" y="301"/>
                  </a:lnTo>
                  <a:lnTo>
                    <a:pt x="189" y="303"/>
                  </a:lnTo>
                  <a:lnTo>
                    <a:pt x="182" y="305"/>
                  </a:lnTo>
                  <a:lnTo>
                    <a:pt x="164" y="310"/>
                  </a:lnTo>
                  <a:lnTo>
                    <a:pt x="146" y="310"/>
                  </a:lnTo>
                  <a:lnTo>
                    <a:pt x="128" y="308"/>
                  </a:lnTo>
                  <a:lnTo>
                    <a:pt x="112" y="303"/>
                  </a:lnTo>
                  <a:lnTo>
                    <a:pt x="100" y="299"/>
                  </a:lnTo>
                  <a:lnTo>
                    <a:pt x="98" y="294"/>
                  </a:lnTo>
                  <a:lnTo>
                    <a:pt x="98" y="290"/>
                  </a:lnTo>
                  <a:lnTo>
                    <a:pt x="91" y="275"/>
                  </a:lnTo>
                  <a:lnTo>
                    <a:pt x="82" y="259"/>
                  </a:lnTo>
                  <a:lnTo>
                    <a:pt x="64" y="226"/>
                  </a:lnTo>
                  <a:lnTo>
                    <a:pt x="59" y="215"/>
                  </a:lnTo>
                  <a:lnTo>
                    <a:pt x="57" y="202"/>
                  </a:lnTo>
                  <a:lnTo>
                    <a:pt x="55" y="174"/>
                  </a:lnTo>
                  <a:lnTo>
                    <a:pt x="53" y="147"/>
                  </a:lnTo>
                  <a:lnTo>
                    <a:pt x="50" y="121"/>
                  </a:lnTo>
                  <a:lnTo>
                    <a:pt x="46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4" name="Freeform 68">
              <a:extLst>
                <a:ext uri="{FF2B5EF4-FFF2-40B4-BE49-F238E27FC236}">
                  <a16:creationId xmlns:a16="http://schemas.microsoft.com/office/drawing/2014/main" id="{46EB2CE0-83FC-4A2D-A4B6-FB69679E23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6889" y="4243156"/>
              <a:ext cx="684742" cy="679120"/>
            </a:xfrm>
            <a:custGeom>
              <a:avLst/>
              <a:gdLst>
                <a:gd name="T0" fmla="*/ 620406306 w 305"/>
                <a:gd name="T1" fmla="*/ 88206263 h 318"/>
                <a:gd name="T2" fmla="*/ 358890090 w 305"/>
                <a:gd name="T3" fmla="*/ 231854375 h 318"/>
                <a:gd name="T4" fmla="*/ 264298374 w 305"/>
                <a:gd name="T5" fmla="*/ 236894688 h 318"/>
                <a:gd name="T6" fmla="*/ 219785508 w 305"/>
                <a:gd name="T7" fmla="*/ 148688425 h 318"/>
                <a:gd name="T8" fmla="*/ 139104583 w 305"/>
                <a:gd name="T9" fmla="*/ 78124050 h 318"/>
                <a:gd name="T10" fmla="*/ 50077183 w 305"/>
                <a:gd name="T11" fmla="*/ 78124050 h 318"/>
                <a:gd name="T12" fmla="*/ 0 w 305"/>
                <a:gd name="T13" fmla="*/ 126007813 h 318"/>
                <a:gd name="T14" fmla="*/ 0 w 305"/>
                <a:gd name="T15" fmla="*/ 143648113 h 318"/>
                <a:gd name="T16" fmla="*/ 61205816 w 305"/>
                <a:gd name="T17" fmla="*/ 204131863 h 318"/>
                <a:gd name="T18" fmla="*/ 125193791 w 305"/>
                <a:gd name="T19" fmla="*/ 277217188 h 318"/>
                <a:gd name="T20" fmla="*/ 144668900 w 305"/>
                <a:gd name="T21" fmla="*/ 415824988 h 318"/>
                <a:gd name="T22" fmla="*/ 175272642 w 305"/>
                <a:gd name="T23" fmla="*/ 587195613 h 318"/>
                <a:gd name="T24" fmla="*/ 253169740 w 305"/>
                <a:gd name="T25" fmla="*/ 703124388 h 318"/>
                <a:gd name="T26" fmla="*/ 272644849 w 305"/>
                <a:gd name="T27" fmla="*/ 745966250 h 318"/>
                <a:gd name="T28" fmla="*/ 303248591 w 305"/>
                <a:gd name="T29" fmla="*/ 778729075 h 318"/>
                <a:gd name="T30" fmla="*/ 492430356 w 305"/>
                <a:gd name="T31" fmla="*/ 796369375 h 318"/>
                <a:gd name="T32" fmla="*/ 570329123 w 305"/>
                <a:gd name="T33" fmla="*/ 768648450 h 318"/>
                <a:gd name="T34" fmla="*/ 595368548 w 305"/>
                <a:gd name="T35" fmla="*/ 713205013 h 318"/>
                <a:gd name="T36" fmla="*/ 695522914 w 305"/>
                <a:gd name="T37" fmla="*/ 602316550 h 318"/>
                <a:gd name="T38" fmla="*/ 753946572 w 305"/>
                <a:gd name="T39" fmla="*/ 491429675 h 318"/>
                <a:gd name="T40" fmla="*/ 740037448 w 305"/>
                <a:gd name="T41" fmla="*/ 435986238 h 318"/>
                <a:gd name="T42" fmla="*/ 734473131 w 305"/>
                <a:gd name="T43" fmla="*/ 342741250 h 318"/>
                <a:gd name="T44" fmla="*/ 728908814 w 305"/>
                <a:gd name="T45" fmla="*/ 297378438 h 318"/>
                <a:gd name="T46" fmla="*/ 709433706 w 305"/>
                <a:gd name="T47" fmla="*/ 249494675 h 318"/>
                <a:gd name="T48" fmla="*/ 790114631 w 305"/>
                <a:gd name="T49" fmla="*/ 161290000 h 318"/>
                <a:gd name="T50" fmla="*/ 848538288 w 305"/>
                <a:gd name="T51" fmla="*/ 55443438 h 318"/>
                <a:gd name="T52" fmla="*/ 842973972 w 305"/>
                <a:gd name="T53" fmla="*/ 27720925 h 318"/>
                <a:gd name="T54" fmla="*/ 790114631 w 305"/>
                <a:gd name="T55" fmla="*/ 5040313 h 318"/>
                <a:gd name="T56" fmla="*/ 703869389 w 305"/>
                <a:gd name="T57" fmla="*/ 15120938 h 318"/>
                <a:gd name="T58" fmla="*/ 303248591 w 305"/>
                <a:gd name="T59" fmla="*/ 751006563 h 318"/>
                <a:gd name="T60" fmla="*/ 297684274 w 305"/>
                <a:gd name="T61" fmla="*/ 740925938 h 318"/>
                <a:gd name="T62" fmla="*/ 244824933 w 305"/>
                <a:gd name="T63" fmla="*/ 647680950 h 318"/>
                <a:gd name="T64" fmla="*/ 189181766 w 305"/>
                <a:gd name="T65" fmla="*/ 541832800 h 318"/>
                <a:gd name="T66" fmla="*/ 169708325 w 305"/>
                <a:gd name="T67" fmla="*/ 365423450 h 318"/>
                <a:gd name="T68" fmla="*/ 150233216 w 305"/>
                <a:gd name="T69" fmla="*/ 269655925 h 318"/>
                <a:gd name="T70" fmla="*/ 100156033 w 305"/>
                <a:gd name="T71" fmla="*/ 199093138 h 318"/>
                <a:gd name="T72" fmla="*/ 55641500 w 305"/>
                <a:gd name="T73" fmla="*/ 171370625 h 318"/>
                <a:gd name="T74" fmla="*/ 25039425 w 305"/>
                <a:gd name="T75" fmla="*/ 126007813 h 318"/>
                <a:gd name="T76" fmla="*/ 61205816 w 305"/>
                <a:gd name="T77" fmla="*/ 98286888 h 318"/>
                <a:gd name="T78" fmla="*/ 125193791 w 305"/>
                <a:gd name="T79" fmla="*/ 98286888 h 318"/>
                <a:gd name="T80" fmla="*/ 233696300 w 305"/>
                <a:gd name="T81" fmla="*/ 236894688 h 318"/>
                <a:gd name="T82" fmla="*/ 258734057 w 305"/>
                <a:gd name="T83" fmla="*/ 264615613 h 318"/>
                <a:gd name="T84" fmla="*/ 317157715 w 305"/>
                <a:gd name="T85" fmla="*/ 264615613 h 318"/>
                <a:gd name="T86" fmla="*/ 581457756 w 305"/>
                <a:gd name="T87" fmla="*/ 148688425 h 318"/>
                <a:gd name="T88" fmla="*/ 684394280 w 305"/>
                <a:gd name="T89" fmla="*/ 55443438 h 318"/>
                <a:gd name="T90" fmla="*/ 765075205 w 305"/>
                <a:gd name="T91" fmla="*/ 22682200 h 318"/>
                <a:gd name="T92" fmla="*/ 823498863 w 305"/>
                <a:gd name="T93" fmla="*/ 50403125 h 318"/>
                <a:gd name="T94" fmla="*/ 809589739 w 305"/>
                <a:gd name="T95" fmla="*/ 98286888 h 318"/>
                <a:gd name="T96" fmla="*/ 740037448 w 305"/>
                <a:gd name="T97" fmla="*/ 181451250 h 318"/>
                <a:gd name="T98" fmla="*/ 689958597 w 305"/>
                <a:gd name="T99" fmla="*/ 236894688 h 318"/>
                <a:gd name="T100" fmla="*/ 695522914 w 305"/>
                <a:gd name="T101" fmla="*/ 269655925 h 318"/>
                <a:gd name="T102" fmla="*/ 689958597 w 305"/>
                <a:gd name="T103" fmla="*/ 332660625 h 318"/>
                <a:gd name="T104" fmla="*/ 720562339 w 305"/>
                <a:gd name="T105" fmla="*/ 380544388 h 318"/>
                <a:gd name="T106" fmla="*/ 714998022 w 305"/>
                <a:gd name="T107" fmla="*/ 443547500 h 318"/>
                <a:gd name="T108" fmla="*/ 728908814 w 305"/>
                <a:gd name="T109" fmla="*/ 514111875 h 318"/>
                <a:gd name="T110" fmla="*/ 645445731 w 305"/>
                <a:gd name="T111" fmla="*/ 619958438 h 318"/>
                <a:gd name="T112" fmla="*/ 561982648 w 305"/>
                <a:gd name="T113" fmla="*/ 740925938 h 318"/>
                <a:gd name="T114" fmla="*/ 511905465 w 305"/>
                <a:gd name="T115" fmla="*/ 773688763 h 318"/>
                <a:gd name="T116" fmla="*/ 317157715 w 305"/>
                <a:gd name="T117" fmla="*/ 763608138 h 3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318"/>
                <a:gd name="T179" fmla="*/ 305 w 305"/>
                <a:gd name="T180" fmla="*/ 318 h 3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318">
                  <a:moveTo>
                    <a:pt x="230" y="28"/>
                  </a:moveTo>
                  <a:lnTo>
                    <a:pt x="230" y="28"/>
                  </a:lnTo>
                  <a:lnTo>
                    <a:pt x="223" y="35"/>
                  </a:lnTo>
                  <a:lnTo>
                    <a:pt x="202" y="53"/>
                  </a:lnTo>
                  <a:lnTo>
                    <a:pt x="168" y="75"/>
                  </a:lnTo>
                  <a:lnTo>
                    <a:pt x="148" y="86"/>
                  </a:lnTo>
                  <a:lnTo>
                    <a:pt x="129" y="92"/>
                  </a:lnTo>
                  <a:lnTo>
                    <a:pt x="114" y="97"/>
                  </a:lnTo>
                  <a:lnTo>
                    <a:pt x="100" y="97"/>
                  </a:lnTo>
                  <a:lnTo>
                    <a:pt x="95" y="94"/>
                  </a:lnTo>
                  <a:lnTo>
                    <a:pt x="91" y="90"/>
                  </a:lnTo>
                  <a:lnTo>
                    <a:pt x="86" y="77"/>
                  </a:lnTo>
                  <a:lnTo>
                    <a:pt x="79" y="59"/>
                  </a:lnTo>
                  <a:lnTo>
                    <a:pt x="73" y="50"/>
                  </a:lnTo>
                  <a:lnTo>
                    <a:pt x="66" y="44"/>
                  </a:lnTo>
                  <a:lnTo>
                    <a:pt x="59" y="37"/>
                  </a:lnTo>
                  <a:lnTo>
                    <a:pt x="50" y="31"/>
                  </a:lnTo>
                  <a:lnTo>
                    <a:pt x="41" y="28"/>
                  </a:lnTo>
                  <a:lnTo>
                    <a:pt x="29" y="28"/>
                  </a:lnTo>
                  <a:lnTo>
                    <a:pt x="18" y="31"/>
                  </a:lnTo>
                  <a:lnTo>
                    <a:pt x="6" y="37"/>
                  </a:lnTo>
                  <a:lnTo>
                    <a:pt x="2" y="44"/>
                  </a:lnTo>
                  <a:lnTo>
                    <a:pt x="0" y="50"/>
                  </a:lnTo>
                  <a:lnTo>
                    <a:pt x="0" y="57"/>
                  </a:lnTo>
                  <a:lnTo>
                    <a:pt x="4" y="64"/>
                  </a:lnTo>
                  <a:lnTo>
                    <a:pt x="16" y="75"/>
                  </a:lnTo>
                  <a:lnTo>
                    <a:pt x="22" y="81"/>
                  </a:lnTo>
                  <a:lnTo>
                    <a:pt x="36" y="92"/>
                  </a:lnTo>
                  <a:lnTo>
                    <a:pt x="43" y="99"/>
                  </a:lnTo>
                  <a:lnTo>
                    <a:pt x="45" y="110"/>
                  </a:lnTo>
                  <a:lnTo>
                    <a:pt x="50" y="125"/>
                  </a:lnTo>
                  <a:lnTo>
                    <a:pt x="52" y="145"/>
                  </a:lnTo>
                  <a:lnTo>
                    <a:pt x="52" y="165"/>
                  </a:lnTo>
                  <a:lnTo>
                    <a:pt x="54" y="200"/>
                  </a:lnTo>
                  <a:lnTo>
                    <a:pt x="59" y="217"/>
                  </a:lnTo>
                  <a:lnTo>
                    <a:pt x="63" y="233"/>
                  </a:lnTo>
                  <a:lnTo>
                    <a:pt x="79" y="261"/>
                  </a:lnTo>
                  <a:lnTo>
                    <a:pt x="91" y="279"/>
                  </a:lnTo>
                  <a:lnTo>
                    <a:pt x="98" y="294"/>
                  </a:lnTo>
                  <a:lnTo>
                    <a:pt x="98" y="296"/>
                  </a:lnTo>
                  <a:lnTo>
                    <a:pt x="100" y="301"/>
                  </a:lnTo>
                  <a:lnTo>
                    <a:pt x="102" y="305"/>
                  </a:lnTo>
                  <a:lnTo>
                    <a:pt x="109" y="309"/>
                  </a:lnTo>
                  <a:lnTo>
                    <a:pt x="118" y="314"/>
                  </a:lnTo>
                  <a:lnTo>
                    <a:pt x="141" y="318"/>
                  </a:lnTo>
                  <a:lnTo>
                    <a:pt x="166" y="318"/>
                  </a:lnTo>
                  <a:lnTo>
                    <a:pt x="177" y="316"/>
                  </a:lnTo>
                  <a:lnTo>
                    <a:pt x="186" y="314"/>
                  </a:lnTo>
                  <a:lnTo>
                    <a:pt x="198" y="309"/>
                  </a:lnTo>
                  <a:lnTo>
                    <a:pt x="205" y="305"/>
                  </a:lnTo>
                  <a:lnTo>
                    <a:pt x="209" y="301"/>
                  </a:lnTo>
                  <a:lnTo>
                    <a:pt x="209" y="296"/>
                  </a:lnTo>
                  <a:lnTo>
                    <a:pt x="214" y="283"/>
                  </a:lnTo>
                  <a:lnTo>
                    <a:pt x="221" y="272"/>
                  </a:lnTo>
                  <a:lnTo>
                    <a:pt x="239" y="250"/>
                  </a:lnTo>
                  <a:lnTo>
                    <a:pt x="250" y="239"/>
                  </a:lnTo>
                  <a:lnTo>
                    <a:pt x="262" y="226"/>
                  </a:lnTo>
                  <a:lnTo>
                    <a:pt x="269" y="211"/>
                  </a:lnTo>
                  <a:lnTo>
                    <a:pt x="271" y="204"/>
                  </a:lnTo>
                  <a:lnTo>
                    <a:pt x="271" y="195"/>
                  </a:lnTo>
                  <a:lnTo>
                    <a:pt x="269" y="184"/>
                  </a:lnTo>
                  <a:lnTo>
                    <a:pt x="266" y="173"/>
                  </a:lnTo>
                  <a:lnTo>
                    <a:pt x="269" y="158"/>
                  </a:lnTo>
                  <a:lnTo>
                    <a:pt x="266" y="143"/>
                  </a:lnTo>
                  <a:lnTo>
                    <a:pt x="264" y="136"/>
                  </a:lnTo>
                  <a:lnTo>
                    <a:pt x="259" y="132"/>
                  </a:lnTo>
                  <a:lnTo>
                    <a:pt x="262" y="125"/>
                  </a:lnTo>
                  <a:lnTo>
                    <a:pt x="262" y="118"/>
                  </a:lnTo>
                  <a:lnTo>
                    <a:pt x="259" y="107"/>
                  </a:lnTo>
                  <a:lnTo>
                    <a:pt x="255" y="99"/>
                  </a:lnTo>
                  <a:lnTo>
                    <a:pt x="266" y="90"/>
                  </a:lnTo>
                  <a:lnTo>
                    <a:pt x="275" y="77"/>
                  </a:lnTo>
                  <a:lnTo>
                    <a:pt x="278" y="72"/>
                  </a:lnTo>
                  <a:lnTo>
                    <a:pt x="284" y="64"/>
                  </a:lnTo>
                  <a:lnTo>
                    <a:pt x="298" y="44"/>
                  </a:lnTo>
                  <a:lnTo>
                    <a:pt x="303" y="33"/>
                  </a:lnTo>
                  <a:lnTo>
                    <a:pt x="305" y="22"/>
                  </a:lnTo>
                  <a:lnTo>
                    <a:pt x="305" y="15"/>
                  </a:lnTo>
                  <a:lnTo>
                    <a:pt x="303" y="11"/>
                  </a:lnTo>
                  <a:lnTo>
                    <a:pt x="298" y="6"/>
                  </a:lnTo>
                  <a:lnTo>
                    <a:pt x="291" y="4"/>
                  </a:lnTo>
                  <a:lnTo>
                    <a:pt x="284" y="2"/>
                  </a:lnTo>
                  <a:lnTo>
                    <a:pt x="275" y="0"/>
                  </a:lnTo>
                  <a:lnTo>
                    <a:pt x="266" y="2"/>
                  </a:lnTo>
                  <a:lnTo>
                    <a:pt x="259" y="4"/>
                  </a:lnTo>
                  <a:lnTo>
                    <a:pt x="253" y="6"/>
                  </a:lnTo>
                  <a:lnTo>
                    <a:pt x="239" y="17"/>
                  </a:lnTo>
                  <a:lnTo>
                    <a:pt x="230" y="28"/>
                  </a:lnTo>
                  <a:close/>
                  <a:moveTo>
                    <a:pt x="109" y="298"/>
                  </a:moveTo>
                  <a:lnTo>
                    <a:pt x="109" y="298"/>
                  </a:lnTo>
                  <a:lnTo>
                    <a:pt x="107" y="296"/>
                  </a:lnTo>
                  <a:lnTo>
                    <a:pt x="107" y="294"/>
                  </a:lnTo>
                  <a:lnTo>
                    <a:pt x="107" y="292"/>
                  </a:lnTo>
                  <a:lnTo>
                    <a:pt x="98" y="274"/>
                  </a:lnTo>
                  <a:lnTo>
                    <a:pt x="88" y="257"/>
                  </a:lnTo>
                  <a:lnTo>
                    <a:pt x="73" y="230"/>
                  </a:lnTo>
                  <a:lnTo>
                    <a:pt x="68" y="215"/>
                  </a:lnTo>
                  <a:lnTo>
                    <a:pt x="63" y="197"/>
                  </a:lnTo>
                  <a:lnTo>
                    <a:pt x="61" y="165"/>
                  </a:lnTo>
                  <a:lnTo>
                    <a:pt x="61" y="145"/>
                  </a:lnTo>
                  <a:lnTo>
                    <a:pt x="59" y="123"/>
                  </a:lnTo>
                  <a:lnTo>
                    <a:pt x="54" y="107"/>
                  </a:lnTo>
                  <a:lnTo>
                    <a:pt x="50" y="94"/>
                  </a:lnTo>
                  <a:lnTo>
                    <a:pt x="43" y="86"/>
                  </a:lnTo>
                  <a:lnTo>
                    <a:pt x="36" y="79"/>
                  </a:lnTo>
                  <a:lnTo>
                    <a:pt x="27" y="72"/>
                  </a:lnTo>
                  <a:lnTo>
                    <a:pt x="20" y="68"/>
                  </a:lnTo>
                  <a:lnTo>
                    <a:pt x="13" y="61"/>
                  </a:lnTo>
                  <a:lnTo>
                    <a:pt x="9" y="55"/>
                  </a:lnTo>
                  <a:lnTo>
                    <a:pt x="9" y="50"/>
                  </a:lnTo>
                  <a:lnTo>
                    <a:pt x="9" y="46"/>
                  </a:lnTo>
                  <a:lnTo>
                    <a:pt x="13" y="44"/>
                  </a:lnTo>
                  <a:lnTo>
                    <a:pt x="22" y="39"/>
                  </a:lnTo>
                  <a:lnTo>
                    <a:pt x="29" y="37"/>
                  </a:lnTo>
                  <a:lnTo>
                    <a:pt x="38" y="37"/>
                  </a:lnTo>
                  <a:lnTo>
                    <a:pt x="45" y="39"/>
                  </a:lnTo>
                  <a:lnTo>
                    <a:pt x="57" y="46"/>
                  </a:lnTo>
                  <a:lnTo>
                    <a:pt x="68" y="57"/>
                  </a:lnTo>
                  <a:lnTo>
                    <a:pt x="77" y="75"/>
                  </a:lnTo>
                  <a:lnTo>
                    <a:pt x="84" y="94"/>
                  </a:lnTo>
                  <a:lnTo>
                    <a:pt x="86" y="99"/>
                  </a:lnTo>
                  <a:lnTo>
                    <a:pt x="88" y="101"/>
                  </a:lnTo>
                  <a:lnTo>
                    <a:pt x="93" y="105"/>
                  </a:lnTo>
                  <a:lnTo>
                    <a:pt x="98" y="105"/>
                  </a:lnTo>
                  <a:lnTo>
                    <a:pt x="104" y="107"/>
                  </a:lnTo>
                  <a:lnTo>
                    <a:pt x="114" y="105"/>
                  </a:lnTo>
                  <a:lnTo>
                    <a:pt x="132" y="101"/>
                  </a:lnTo>
                  <a:lnTo>
                    <a:pt x="152" y="92"/>
                  </a:lnTo>
                  <a:lnTo>
                    <a:pt x="173" y="81"/>
                  </a:lnTo>
                  <a:lnTo>
                    <a:pt x="209" y="59"/>
                  </a:lnTo>
                  <a:lnTo>
                    <a:pt x="230" y="42"/>
                  </a:lnTo>
                  <a:lnTo>
                    <a:pt x="237" y="35"/>
                  </a:lnTo>
                  <a:lnTo>
                    <a:pt x="246" y="22"/>
                  </a:lnTo>
                  <a:lnTo>
                    <a:pt x="257" y="15"/>
                  </a:lnTo>
                  <a:lnTo>
                    <a:pt x="262" y="11"/>
                  </a:lnTo>
                  <a:lnTo>
                    <a:pt x="269" y="9"/>
                  </a:lnTo>
                  <a:lnTo>
                    <a:pt x="275" y="9"/>
                  </a:lnTo>
                  <a:lnTo>
                    <a:pt x="282" y="9"/>
                  </a:lnTo>
                  <a:lnTo>
                    <a:pt x="291" y="13"/>
                  </a:lnTo>
                  <a:lnTo>
                    <a:pt x="296" y="20"/>
                  </a:lnTo>
                  <a:lnTo>
                    <a:pt x="296" y="24"/>
                  </a:lnTo>
                  <a:lnTo>
                    <a:pt x="296" y="28"/>
                  </a:lnTo>
                  <a:lnTo>
                    <a:pt x="291" y="39"/>
                  </a:lnTo>
                  <a:lnTo>
                    <a:pt x="278" y="59"/>
                  </a:lnTo>
                  <a:lnTo>
                    <a:pt x="271" y="68"/>
                  </a:lnTo>
                  <a:lnTo>
                    <a:pt x="266" y="72"/>
                  </a:lnTo>
                  <a:lnTo>
                    <a:pt x="259" y="86"/>
                  </a:lnTo>
                  <a:lnTo>
                    <a:pt x="253" y="90"/>
                  </a:lnTo>
                  <a:lnTo>
                    <a:pt x="248" y="94"/>
                  </a:lnTo>
                  <a:lnTo>
                    <a:pt x="241" y="97"/>
                  </a:lnTo>
                  <a:lnTo>
                    <a:pt x="246" y="101"/>
                  </a:lnTo>
                  <a:lnTo>
                    <a:pt x="250" y="107"/>
                  </a:lnTo>
                  <a:lnTo>
                    <a:pt x="253" y="114"/>
                  </a:lnTo>
                  <a:lnTo>
                    <a:pt x="253" y="123"/>
                  </a:lnTo>
                  <a:lnTo>
                    <a:pt x="250" y="129"/>
                  </a:lnTo>
                  <a:lnTo>
                    <a:pt x="248" y="132"/>
                  </a:lnTo>
                  <a:lnTo>
                    <a:pt x="250" y="134"/>
                  </a:lnTo>
                  <a:lnTo>
                    <a:pt x="255" y="143"/>
                  </a:lnTo>
                  <a:lnTo>
                    <a:pt x="259" y="151"/>
                  </a:lnTo>
                  <a:lnTo>
                    <a:pt x="259" y="162"/>
                  </a:lnTo>
                  <a:lnTo>
                    <a:pt x="257" y="173"/>
                  </a:lnTo>
                  <a:lnTo>
                    <a:pt x="257" y="176"/>
                  </a:lnTo>
                  <a:lnTo>
                    <a:pt x="262" y="187"/>
                  </a:lnTo>
                  <a:lnTo>
                    <a:pt x="262" y="195"/>
                  </a:lnTo>
                  <a:lnTo>
                    <a:pt x="262" y="204"/>
                  </a:lnTo>
                  <a:lnTo>
                    <a:pt x="257" y="213"/>
                  </a:lnTo>
                  <a:lnTo>
                    <a:pt x="248" y="228"/>
                  </a:lnTo>
                  <a:lnTo>
                    <a:pt x="232" y="246"/>
                  </a:lnTo>
                  <a:lnTo>
                    <a:pt x="214" y="268"/>
                  </a:lnTo>
                  <a:lnTo>
                    <a:pt x="207" y="281"/>
                  </a:lnTo>
                  <a:lnTo>
                    <a:pt x="202" y="294"/>
                  </a:lnTo>
                  <a:lnTo>
                    <a:pt x="200" y="298"/>
                  </a:lnTo>
                  <a:lnTo>
                    <a:pt x="196" y="303"/>
                  </a:lnTo>
                  <a:lnTo>
                    <a:pt x="184" y="307"/>
                  </a:lnTo>
                  <a:lnTo>
                    <a:pt x="164" y="309"/>
                  </a:lnTo>
                  <a:lnTo>
                    <a:pt x="141" y="309"/>
                  </a:lnTo>
                  <a:lnTo>
                    <a:pt x="120" y="305"/>
                  </a:lnTo>
                  <a:lnTo>
                    <a:pt x="114" y="303"/>
                  </a:lnTo>
                  <a:lnTo>
                    <a:pt x="109" y="29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id="{8F8ABA69-D8CD-4766-A7C5-5B049AF9B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2840" y="4501564"/>
              <a:ext cx="105519" cy="106780"/>
            </a:xfrm>
            <a:custGeom>
              <a:avLst/>
              <a:gdLst>
                <a:gd name="T0" fmla="*/ 61208147 w 47"/>
                <a:gd name="T1" fmla="*/ 55443438 h 50"/>
                <a:gd name="T2" fmla="*/ 61208147 w 47"/>
                <a:gd name="T3" fmla="*/ 55443438 h 50"/>
                <a:gd name="T4" fmla="*/ 80681799 w 47"/>
                <a:gd name="T5" fmla="*/ 32761238 h 50"/>
                <a:gd name="T6" fmla="*/ 80681799 w 47"/>
                <a:gd name="T7" fmla="*/ 32761238 h 50"/>
                <a:gd name="T8" fmla="*/ 94592741 w 47"/>
                <a:gd name="T9" fmla="*/ 42843450 h 50"/>
                <a:gd name="T10" fmla="*/ 94592741 w 47"/>
                <a:gd name="T11" fmla="*/ 42843450 h 50"/>
                <a:gd name="T12" fmla="*/ 94592741 w 47"/>
                <a:gd name="T13" fmla="*/ 47883763 h 50"/>
                <a:gd name="T14" fmla="*/ 94592741 w 47"/>
                <a:gd name="T15" fmla="*/ 47883763 h 50"/>
                <a:gd name="T16" fmla="*/ 69553045 w 47"/>
                <a:gd name="T17" fmla="*/ 65524063 h 50"/>
                <a:gd name="T18" fmla="*/ 50079393 w 47"/>
                <a:gd name="T19" fmla="*/ 88206263 h 50"/>
                <a:gd name="T20" fmla="*/ 30604074 w 47"/>
                <a:gd name="T21" fmla="*/ 110886875 h 50"/>
                <a:gd name="T22" fmla="*/ 11128754 w 47"/>
                <a:gd name="T23" fmla="*/ 126007813 h 50"/>
                <a:gd name="T24" fmla="*/ 11128754 w 47"/>
                <a:gd name="T25" fmla="*/ 126007813 h 50"/>
                <a:gd name="T26" fmla="*/ 5564377 w 47"/>
                <a:gd name="T27" fmla="*/ 126007813 h 50"/>
                <a:gd name="T28" fmla="*/ 0 w 47"/>
                <a:gd name="T29" fmla="*/ 126007813 h 50"/>
                <a:gd name="T30" fmla="*/ 11128754 w 47"/>
                <a:gd name="T31" fmla="*/ 110886875 h 50"/>
                <a:gd name="T32" fmla="*/ 61208147 w 47"/>
                <a:gd name="T33" fmla="*/ 55443438 h 50"/>
                <a:gd name="T34" fmla="*/ 61208147 w 47"/>
                <a:gd name="T35" fmla="*/ 55443438 h 50"/>
                <a:gd name="T36" fmla="*/ 130761192 w 47"/>
                <a:gd name="T37" fmla="*/ 0 h 50"/>
                <a:gd name="T38" fmla="*/ 130761192 w 47"/>
                <a:gd name="T39" fmla="*/ 0 h 50"/>
                <a:gd name="T40" fmla="*/ 114068061 w 47"/>
                <a:gd name="T41" fmla="*/ 20161250 h 50"/>
                <a:gd name="T42" fmla="*/ 80681799 w 47"/>
                <a:gd name="T43" fmla="*/ 32761238 h 50"/>
                <a:gd name="T44" fmla="*/ 80681799 w 47"/>
                <a:gd name="T45" fmla="*/ 32761238 h 50"/>
                <a:gd name="T46" fmla="*/ 105721495 w 47"/>
                <a:gd name="T47" fmla="*/ 15120938 h 50"/>
                <a:gd name="T48" fmla="*/ 130761192 w 47"/>
                <a:gd name="T49" fmla="*/ 0 h 50"/>
                <a:gd name="T50" fmla="*/ 130761192 w 47"/>
                <a:gd name="T51" fmla="*/ 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7"/>
                <a:gd name="T79" fmla="*/ 0 h 50"/>
                <a:gd name="T80" fmla="*/ 47 w 47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7" h="50">
                  <a:moveTo>
                    <a:pt x="22" y="22"/>
                  </a:moveTo>
                  <a:lnTo>
                    <a:pt x="22" y="22"/>
                  </a:lnTo>
                  <a:lnTo>
                    <a:pt x="29" y="13"/>
                  </a:lnTo>
                  <a:lnTo>
                    <a:pt x="34" y="17"/>
                  </a:lnTo>
                  <a:lnTo>
                    <a:pt x="34" y="19"/>
                  </a:lnTo>
                  <a:lnTo>
                    <a:pt x="25" y="26"/>
                  </a:lnTo>
                  <a:lnTo>
                    <a:pt x="18" y="35"/>
                  </a:lnTo>
                  <a:lnTo>
                    <a:pt x="11" y="44"/>
                  </a:lnTo>
                  <a:lnTo>
                    <a:pt x="4" y="50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4" y="44"/>
                  </a:lnTo>
                  <a:lnTo>
                    <a:pt x="22" y="22"/>
                  </a:lnTo>
                  <a:close/>
                  <a:moveTo>
                    <a:pt x="47" y="0"/>
                  </a:moveTo>
                  <a:lnTo>
                    <a:pt x="47" y="0"/>
                  </a:lnTo>
                  <a:lnTo>
                    <a:pt x="41" y="8"/>
                  </a:lnTo>
                  <a:lnTo>
                    <a:pt x="29" y="13"/>
                  </a:lnTo>
                  <a:lnTo>
                    <a:pt x="38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D579D9FF-CA75-4CB3-AB0B-6F8BF7CB2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968" y="4576309"/>
              <a:ext cx="35920" cy="59797"/>
            </a:xfrm>
            <a:custGeom>
              <a:avLst/>
              <a:gdLst>
                <a:gd name="T0" fmla="*/ 44512248 w 16"/>
                <a:gd name="T1" fmla="*/ 0 h 28"/>
                <a:gd name="T2" fmla="*/ 44512248 w 16"/>
                <a:gd name="T3" fmla="*/ 0 h 28"/>
                <a:gd name="T4" fmla="*/ 36165889 w 16"/>
                <a:gd name="T5" fmla="*/ 22682200 h 28"/>
                <a:gd name="T6" fmla="*/ 16692719 w 16"/>
                <a:gd name="T7" fmla="*/ 37801550 h 28"/>
                <a:gd name="T8" fmla="*/ 16692719 w 16"/>
                <a:gd name="T9" fmla="*/ 37801550 h 28"/>
                <a:gd name="T10" fmla="*/ 5564240 w 16"/>
                <a:gd name="T11" fmla="*/ 55443438 h 28"/>
                <a:gd name="T12" fmla="*/ 0 w 16"/>
                <a:gd name="T13" fmla="*/ 65524063 h 28"/>
                <a:gd name="T14" fmla="*/ 0 w 16"/>
                <a:gd name="T15" fmla="*/ 70564375 h 28"/>
                <a:gd name="T16" fmla="*/ 5564240 w 16"/>
                <a:gd name="T17" fmla="*/ 65524063 h 28"/>
                <a:gd name="T18" fmla="*/ 16692719 w 16"/>
                <a:gd name="T19" fmla="*/ 55443438 h 28"/>
                <a:gd name="T20" fmla="*/ 16692719 w 16"/>
                <a:gd name="T21" fmla="*/ 55443438 h 28"/>
                <a:gd name="T22" fmla="*/ 36165889 w 16"/>
                <a:gd name="T23" fmla="*/ 37801550 h 28"/>
                <a:gd name="T24" fmla="*/ 36165889 w 16"/>
                <a:gd name="T25" fmla="*/ 37801550 h 28"/>
                <a:gd name="T26" fmla="*/ 30601649 w 16"/>
                <a:gd name="T27" fmla="*/ 37801550 h 28"/>
                <a:gd name="T28" fmla="*/ 30601649 w 16"/>
                <a:gd name="T29" fmla="*/ 37801550 h 28"/>
                <a:gd name="T30" fmla="*/ 30601649 w 16"/>
                <a:gd name="T31" fmla="*/ 32762825 h 28"/>
                <a:gd name="T32" fmla="*/ 36165889 w 16"/>
                <a:gd name="T33" fmla="*/ 27722513 h 28"/>
                <a:gd name="T34" fmla="*/ 44512248 w 16"/>
                <a:gd name="T35" fmla="*/ 22682200 h 28"/>
                <a:gd name="T36" fmla="*/ 44512248 w 16"/>
                <a:gd name="T37" fmla="*/ 0 h 28"/>
                <a:gd name="T38" fmla="*/ 44512248 w 16"/>
                <a:gd name="T39" fmla="*/ 0 h 28"/>
                <a:gd name="T40" fmla="*/ 44512248 w 16"/>
                <a:gd name="T41" fmla="*/ 0 h 28"/>
                <a:gd name="T42" fmla="*/ 44512248 w 16"/>
                <a:gd name="T43" fmla="*/ 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6"/>
                <a:gd name="T67" fmla="*/ 0 h 28"/>
                <a:gd name="T68" fmla="*/ 16 w 16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6" h="28">
                  <a:moveTo>
                    <a:pt x="16" y="0"/>
                  </a:moveTo>
                  <a:lnTo>
                    <a:pt x="16" y="0"/>
                  </a:lnTo>
                  <a:lnTo>
                    <a:pt x="13" y="9"/>
                  </a:lnTo>
                  <a:lnTo>
                    <a:pt x="6" y="15"/>
                  </a:lnTo>
                  <a:lnTo>
                    <a:pt x="2" y="22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6" y="22"/>
                  </a:lnTo>
                  <a:lnTo>
                    <a:pt x="13" y="15"/>
                  </a:lnTo>
                  <a:lnTo>
                    <a:pt x="11" y="15"/>
                  </a:lnTo>
                  <a:lnTo>
                    <a:pt x="11" y="13"/>
                  </a:lnTo>
                  <a:lnTo>
                    <a:pt x="13" y="11"/>
                  </a:lnTo>
                  <a:lnTo>
                    <a:pt x="16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C2E00CF0-EAAE-4A4C-9C98-7F28B25AB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437" y="4678818"/>
              <a:ext cx="35920" cy="51254"/>
            </a:xfrm>
            <a:custGeom>
              <a:avLst/>
              <a:gdLst>
                <a:gd name="T0" fmla="*/ 38948009 w 16"/>
                <a:gd name="T1" fmla="*/ 0 h 24"/>
                <a:gd name="T2" fmla="*/ 38948009 w 16"/>
                <a:gd name="T3" fmla="*/ 0 h 24"/>
                <a:gd name="T4" fmla="*/ 27819530 w 16"/>
                <a:gd name="T5" fmla="*/ 27722513 h 24"/>
                <a:gd name="T6" fmla="*/ 19474838 w 16"/>
                <a:gd name="T7" fmla="*/ 37801550 h 24"/>
                <a:gd name="T8" fmla="*/ 8346359 w 16"/>
                <a:gd name="T9" fmla="*/ 50403125 h 24"/>
                <a:gd name="T10" fmla="*/ 8346359 w 16"/>
                <a:gd name="T11" fmla="*/ 50403125 h 24"/>
                <a:gd name="T12" fmla="*/ 0 w 16"/>
                <a:gd name="T13" fmla="*/ 60483750 h 24"/>
                <a:gd name="T14" fmla="*/ 8346359 w 16"/>
                <a:gd name="T15" fmla="*/ 60483750 h 24"/>
                <a:gd name="T16" fmla="*/ 19474838 w 16"/>
                <a:gd name="T17" fmla="*/ 55443438 h 24"/>
                <a:gd name="T18" fmla="*/ 38948009 w 16"/>
                <a:gd name="T19" fmla="*/ 45362813 h 24"/>
                <a:gd name="T20" fmla="*/ 38948009 w 16"/>
                <a:gd name="T21" fmla="*/ 45362813 h 24"/>
                <a:gd name="T22" fmla="*/ 44512248 w 16"/>
                <a:gd name="T23" fmla="*/ 37801550 h 24"/>
                <a:gd name="T24" fmla="*/ 44512248 w 16"/>
                <a:gd name="T25" fmla="*/ 37801550 h 24"/>
                <a:gd name="T26" fmla="*/ 33383769 w 16"/>
                <a:gd name="T27" fmla="*/ 22682200 h 24"/>
                <a:gd name="T28" fmla="*/ 33383769 w 16"/>
                <a:gd name="T29" fmla="*/ 22682200 h 24"/>
                <a:gd name="T30" fmla="*/ 38948009 w 16"/>
                <a:gd name="T31" fmla="*/ 0 h 24"/>
                <a:gd name="T32" fmla="*/ 38948009 w 16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24"/>
                <a:gd name="T53" fmla="*/ 16 w 16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24">
                  <a:moveTo>
                    <a:pt x="14" y="0"/>
                  </a:moveTo>
                  <a:lnTo>
                    <a:pt x="14" y="0"/>
                  </a:lnTo>
                  <a:lnTo>
                    <a:pt x="10" y="11"/>
                  </a:lnTo>
                  <a:lnTo>
                    <a:pt x="7" y="15"/>
                  </a:lnTo>
                  <a:lnTo>
                    <a:pt x="3" y="20"/>
                  </a:lnTo>
                  <a:lnTo>
                    <a:pt x="0" y="24"/>
                  </a:lnTo>
                  <a:lnTo>
                    <a:pt x="3" y="24"/>
                  </a:lnTo>
                  <a:lnTo>
                    <a:pt x="7" y="22"/>
                  </a:lnTo>
                  <a:lnTo>
                    <a:pt x="14" y="18"/>
                  </a:lnTo>
                  <a:lnTo>
                    <a:pt x="16" y="15"/>
                  </a:lnTo>
                  <a:lnTo>
                    <a:pt x="12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id="{88D44779-0F7C-4D17-B5F9-7D711C00E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094" y="4262377"/>
              <a:ext cx="644331" cy="640680"/>
            </a:xfrm>
            <a:custGeom>
              <a:avLst/>
              <a:gdLst>
                <a:gd name="T0" fmla="*/ 272645015 w 287"/>
                <a:gd name="T1" fmla="*/ 718245325 h 300"/>
                <a:gd name="T2" fmla="*/ 214221321 w 287"/>
                <a:gd name="T3" fmla="*/ 624998750 h 300"/>
                <a:gd name="T4" fmla="*/ 158579788 w 287"/>
                <a:gd name="T5" fmla="*/ 514111875 h 300"/>
                <a:gd name="T6" fmla="*/ 150233308 w 287"/>
                <a:gd name="T7" fmla="*/ 481349050 h 300"/>
                <a:gd name="T8" fmla="*/ 144668988 w 287"/>
                <a:gd name="T9" fmla="*/ 325100950 h 300"/>
                <a:gd name="T10" fmla="*/ 125193867 w 287"/>
                <a:gd name="T11" fmla="*/ 236894688 h 300"/>
                <a:gd name="T12" fmla="*/ 80680974 w 287"/>
                <a:gd name="T13" fmla="*/ 181451250 h 300"/>
                <a:gd name="T14" fmla="*/ 30603761 w 287"/>
                <a:gd name="T15" fmla="*/ 148688425 h 300"/>
                <a:gd name="T16" fmla="*/ 0 w 287"/>
                <a:gd name="T17" fmla="*/ 110886875 h 300"/>
                <a:gd name="T18" fmla="*/ 11128640 w 287"/>
                <a:gd name="T19" fmla="*/ 88206263 h 300"/>
                <a:gd name="T20" fmla="*/ 30603761 w 287"/>
                <a:gd name="T21" fmla="*/ 75604688 h 300"/>
                <a:gd name="T22" fmla="*/ 80680974 w 287"/>
                <a:gd name="T23" fmla="*/ 75604688 h 300"/>
                <a:gd name="T24" fmla="*/ 125193867 w 287"/>
                <a:gd name="T25" fmla="*/ 88206263 h 300"/>
                <a:gd name="T26" fmla="*/ 158579788 w 287"/>
                <a:gd name="T27" fmla="*/ 115927188 h 300"/>
                <a:gd name="T28" fmla="*/ 183617561 w 287"/>
                <a:gd name="T29" fmla="*/ 153728738 h 300"/>
                <a:gd name="T30" fmla="*/ 208657001 w 287"/>
                <a:gd name="T31" fmla="*/ 214212488 h 300"/>
                <a:gd name="T32" fmla="*/ 219785642 w 287"/>
                <a:gd name="T33" fmla="*/ 231854375 h 300"/>
                <a:gd name="T34" fmla="*/ 253169894 w 287"/>
                <a:gd name="T35" fmla="*/ 241935000 h 300"/>
                <a:gd name="T36" fmla="*/ 328286548 w 287"/>
                <a:gd name="T37" fmla="*/ 236894688 h 300"/>
                <a:gd name="T38" fmla="*/ 417314003 w 287"/>
                <a:gd name="T39" fmla="*/ 199091550 h 300"/>
                <a:gd name="T40" fmla="*/ 570329471 w 287"/>
                <a:gd name="T41" fmla="*/ 120967500 h 300"/>
                <a:gd name="T42" fmla="*/ 595368911 w 287"/>
                <a:gd name="T43" fmla="*/ 103325613 h 300"/>
                <a:gd name="T44" fmla="*/ 645446125 w 287"/>
                <a:gd name="T45" fmla="*/ 47882175 h 300"/>
                <a:gd name="T46" fmla="*/ 695523338 w 287"/>
                <a:gd name="T47" fmla="*/ 10080625 h 300"/>
                <a:gd name="T48" fmla="*/ 714998458 w 287"/>
                <a:gd name="T49" fmla="*/ 5040313 h 300"/>
                <a:gd name="T50" fmla="*/ 759513019 w 287"/>
                <a:gd name="T51" fmla="*/ 5040313 h 300"/>
                <a:gd name="T52" fmla="*/ 792897272 w 287"/>
                <a:gd name="T53" fmla="*/ 15120938 h 300"/>
                <a:gd name="T54" fmla="*/ 798461592 w 287"/>
                <a:gd name="T55" fmla="*/ 42843450 h 300"/>
                <a:gd name="T56" fmla="*/ 778986472 w 287"/>
                <a:gd name="T57" fmla="*/ 83165950 h 300"/>
                <a:gd name="T58" fmla="*/ 728909259 w 287"/>
                <a:gd name="T59" fmla="*/ 143648113 h 300"/>
                <a:gd name="T60" fmla="*/ 670485565 w 287"/>
                <a:gd name="T61" fmla="*/ 209172175 h 300"/>
                <a:gd name="T62" fmla="*/ 645446125 w 287"/>
                <a:gd name="T63" fmla="*/ 221773750 h 300"/>
                <a:gd name="T64" fmla="*/ 659356925 w 287"/>
                <a:gd name="T65" fmla="*/ 231854375 h 300"/>
                <a:gd name="T66" fmla="*/ 678832045 w 287"/>
                <a:gd name="T67" fmla="*/ 274696238 h 300"/>
                <a:gd name="T68" fmla="*/ 678832045 w 287"/>
                <a:gd name="T69" fmla="*/ 292338125 h 300"/>
                <a:gd name="T70" fmla="*/ 664921245 w 287"/>
                <a:gd name="T71" fmla="*/ 309978425 h 300"/>
                <a:gd name="T72" fmla="*/ 664921245 w 287"/>
                <a:gd name="T73" fmla="*/ 309978425 h 300"/>
                <a:gd name="T74" fmla="*/ 684394698 w 287"/>
                <a:gd name="T75" fmla="*/ 337700938 h 300"/>
                <a:gd name="T76" fmla="*/ 695523338 w 287"/>
                <a:gd name="T77" fmla="*/ 380542800 h 300"/>
                <a:gd name="T78" fmla="*/ 689959018 w 287"/>
                <a:gd name="T79" fmla="*/ 413305625 h 300"/>
                <a:gd name="T80" fmla="*/ 684394698 w 287"/>
                <a:gd name="T81" fmla="*/ 413305625 h 300"/>
                <a:gd name="T82" fmla="*/ 703869818 w 287"/>
                <a:gd name="T83" fmla="*/ 453628125 h 300"/>
                <a:gd name="T84" fmla="*/ 703869818 w 287"/>
                <a:gd name="T85" fmla="*/ 473789375 h 300"/>
                <a:gd name="T86" fmla="*/ 670485565 w 287"/>
                <a:gd name="T87" fmla="*/ 541832800 h 300"/>
                <a:gd name="T88" fmla="*/ 600933231 w 287"/>
                <a:gd name="T89" fmla="*/ 612397175 h 300"/>
                <a:gd name="T90" fmla="*/ 575893791 w 287"/>
                <a:gd name="T91" fmla="*/ 640119688 h 300"/>
                <a:gd name="T92" fmla="*/ 536945218 w 287"/>
                <a:gd name="T93" fmla="*/ 695563125 h 300"/>
                <a:gd name="T94" fmla="*/ 531380898 w 287"/>
                <a:gd name="T95" fmla="*/ 718245325 h 300"/>
                <a:gd name="T96" fmla="*/ 511905777 w 287"/>
                <a:gd name="T97" fmla="*/ 740925938 h 300"/>
                <a:gd name="T98" fmla="*/ 431224803 w 287"/>
                <a:gd name="T99" fmla="*/ 756046875 h 300"/>
                <a:gd name="T100" fmla="*/ 333850869 w 287"/>
                <a:gd name="T101" fmla="*/ 751006563 h 300"/>
                <a:gd name="T102" fmla="*/ 278209335 w 287"/>
                <a:gd name="T103" fmla="*/ 728325950 h 300"/>
                <a:gd name="T104" fmla="*/ 272645015 w 287"/>
                <a:gd name="T105" fmla="*/ 718245325 h 3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7"/>
                <a:gd name="T160" fmla="*/ 0 h 300"/>
                <a:gd name="T161" fmla="*/ 287 w 287"/>
                <a:gd name="T162" fmla="*/ 300 h 3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7" h="300">
                  <a:moveTo>
                    <a:pt x="98" y="285"/>
                  </a:moveTo>
                  <a:lnTo>
                    <a:pt x="98" y="285"/>
                  </a:lnTo>
                  <a:lnTo>
                    <a:pt x="93" y="274"/>
                  </a:lnTo>
                  <a:lnTo>
                    <a:pt x="77" y="248"/>
                  </a:lnTo>
                  <a:lnTo>
                    <a:pt x="61" y="217"/>
                  </a:lnTo>
                  <a:lnTo>
                    <a:pt x="57" y="204"/>
                  </a:lnTo>
                  <a:lnTo>
                    <a:pt x="54" y="191"/>
                  </a:lnTo>
                  <a:lnTo>
                    <a:pt x="54" y="164"/>
                  </a:lnTo>
                  <a:lnTo>
                    <a:pt x="52" y="129"/>
                  </a:lnTo>
                  <a:lnTo>
                    <a:pt x="50" y="109"/>
                  </a:lnTo>
                  <a:lnTo>
                    <a:pt x="45" y="94"/>
                  </a:lnTo>
                  <a:lnTo>
                    <a:pt x="38" y="81"/>
                  </a:lnTo>
                  <a:lnTo>
                    <a:pt x="29" y="72"/>
                  </a:lnTo>
                  <a:lnTo>
                    <a:pt x="11" y="59"/>
                  </a:lnTo>
                  <a:lnTo>
                    <a:pt x="2" y="48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4" y="35"/>
                  </a:lnTo>
                  <a:lnTo>
                    <a:pt x="11" y="30"/>
                  </a:lnTo>
                  <a:lnTo>
                    <a:pt x="20" y="30"/>
                  </a:lnTo>
                  <a:lnTo>
                    <a:pt x="29" y="30"/>
                  </a:lnTo>
                  <a:lnTo>
                    <a:pt x="38" y="30"/>
                  </a:lnTo>
                  <a:lnTo>
                    <a:pt x="45" y="35"/>
                  </a:lnTo>
                  <a:lnTo>
                    <a:pt x="52" y="39"/>
                  </a:lnTo>
                  <a:lnTo>
                    <a:pt x="57" y="46"/>
                  </a:lnTo>
                  <a:lnTo>
                    <a:pt x="66" y="61"/>
                  </a:lnTo>
                  <a:lnTo>
                    <a:pt x="73" y="77"/>
                  </a:lnTo>
                  <a:lnTo>
                    <a:pt x="75" y="85"/>
                  </a:lnTo>
                  <a:lnTo>
                    <a:pt x="77" y="90"/>
                  </a:lnTo>
                  <a:lnTo>
                    <a:pt x="79" y="92"/>
                  </a:lnTo>
                  <a:lnTo>
                    <a:pt x="91" y="96"/>
                  </a:lnTo>
                  <a:lnTo>
                    <a:pt x="105" y="96"/>
                  </a:lnTo>
                  <a:lnTo>
                    <a:pt x="118" y="94"/>
                  </a:lnTo>
                  <a:lnTo>
                    <a:pt x="134" y="88"/>
                  </a:lnTo>
                  <a:lnTo>
                    <a:pt x="150" y="79"/>
                  </a:lnTo>
                  <a:lnTo>
                    <a:pt x="182" y="61"/>
                  </a:lnTo>
                  <a:lnTo>
                    <a:pt x="205" y="48"/>
                  </a:lnTo>
                  <a:lnTo>
                    <a:pt x="214" y="41"/>
                  </a:lnTo>
                  <a:lnTo>
                    <a:pt x="221" y="35"/>
                  </a:lnTo>
                  <a:lnTo>
                    <a:pt x="232" y="19"/>
                  </a:lnTo>
                  <a:lnTo>
                    <a:pt x="244" y="8"/>
                  </a:lnTo>
                  <a:lnTo>
                    <a:pt x="250" y="4"/>
                  </a:lnTo>
                  <a:lnTo>
                    <a:pt x="257" y="2"/>
                  </a:lnTo>
                  <a:lnTo>
                    <a:pt x="266" y="0"/>
                  </a:lnTo>
                  <a:lnTo>
                    <a:pt x="273" y="2"/>
                  </a:lnTo>
                  <a:lnTo>
                    <a:pt x="280" y="4"/>
                  </a:lnTo>
                  <a:lnTo>
                    <a:pt x="285" y="6"/>
                  </a:lnTo>
                  <a:lnTo>
                    <a:pt x="287" y="13"/>
                  </a:lnTo>
                  <a:lnTo>
                    <a:pt x="287" y="17"/>
                  </a:lnTo>
                  <a:lnTo>
                    <a:pt x="285" y="26"/>
                  </a:lnTo>
                  <a:lnTo>
                    <a:pt x="280" y="33"/>
                  </a:lnTo>
                  <a:lnTo>
                    <a:pt x="262" y="57"/>
                  </a:lnTo>
                  <a:lnTo>
                    <a:pt x="250" y="72"/>
                  </a:lnTo>
                  <a:lnTo>
                    <a:pt x="241" y="83"/>
                  </a:lnTo>
                  <a:lnTo>
                    <a:pt x="237" y="85"/>
                  </a:lnTo>
                  <a:lnTo>
                    <a:pt x="232" y="88"/>
                  </a:lnTo>
                  <a:lnTo>
                    <a:pt x="237" y="92"/>
                  </a:lnTo>
                  <a:lnTo>
                    <a:pt x="241" y="101"/>
                  </a:lnTo>
                  <a:lnTo>
                    <a:pt x="244" y="109"/>
                  </a:lnTo>
                  <a:lnTo>
                    <a:pt x="244" y="116"/>
                  </a:lnTo>
                  <a:lnTo>
                    <a:pt x="241" y="120"/>
                  </a:lnTo>
                  <a:lnTo>
                    <a:pt x="239" y="123"/>
                  </a:lnTo>
                  <a:lnTo>
                    <a:pt x="244" y="127"/>
                  </a:lnTo>
                  <a:lnTo>
                    <a:pt x="246" y="134"/>
                  </a:lnTo>
                  <a:lnTo>
                    <a:pt x="248" y="142"/>
                  </a:lnTo>
                  <a:lnTo>
                    <a:pt x="250" y="151"/>
                  </a:lnTo>
                  <a:lnTo>
                    <a:pt x="248" y="164"/>
                  </a:lnTo>
                  <a:lnTo>
                    <a:pt x="246" y="164"/>
                  </a:lnTo>
                  <a:lnTo>
                    <a:pt x="250" y="173"/>
                  </a:lnTo>
                  <a:lnTo>
                    <a:pt x="253" y="180"/>
                  </a:lnTo>
                  <a:lnTo>
                    <a:pt x="253" y="188"/>
                  </a:lnTo>
                  <a:lnTo>
                    <a:pt x="250" y="202"/>
                  </a:lnTo>
                  <a:lnTo>
                    <a:pt x="241" y="215"/>
                  </a:lnTo>
                  <a:lnTo>
                    <a:pt x="230" y="230"/>
                  </a:lnTo>
                  <a:lnTo>
                    <a:pt x="216" y="243"/>
                  </a:lnTo>
                  <a:lnTo>
                    <a:pt x="207" y="254"/>
                  </a:lnTo>
                  <a:lnTo>
                    <a:pt x="198" y="265"/>
                  </a:lnTo>
                  <a:lnTo>
                    <a:pt x="193" y="276"/>
                  </a:lnTo>
                  <a:lnTo>
                    <a:pt x="191" y="285"/>
                  </a:lnTo>
                  <a:lnTo>
                    <a:pt x="189" y="289"/>
                  </a:lnTo>
                  <a:lnTo>
                    <a:pt x="184" y="294"/>
                  </a:lnTo>
                  <a:lnTo>
                    <a:pt x="171" y="298"/>
                  </a:lnTo>
                  <a:lnTo>
                    <a:pt x="155" y="300"/>
                  </a:lnTo>
                  <a:lnTo>
                    <a:pt x="136" y="300"/>
                  </a:lnTo>
                  <a:lnTo>
                    <a:pt x="120" y="298"/>
                  </a:lnTo>
                  <a:lnTo>
                    <a:pt x="109" y="294"/>
                  </a:lnTo>
                  <a:lnTo>
                    <a:pt x="100" y="289"/>
                  </a:lnTo>
                  <a:lnTo>
                    <a:pt x="98" y="287"/>
                  </a:lnTo>
                  <a:lnTo>
                    <a:pt x="98" y="2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9" name="Freeform 73">
              <a:extLst>
                <a:ext uri="{FF2B5EF4-FFF2-40B4-BE49-F238E27FC236}">
                  <a16:creationId xmlns:a16="http://schemas.microsoft.com/office/drawing/2014/main" id="{61289714-6891-44FD-BCF1-8B31A8113B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485" y="4262377"/>
              <a:ext cx="594940" cy="640680"/>
            </a:xfrm>
            <a:custGeom>
              <a:avLst/>
              <a:gdLst>
                <a:gd name="T0" fmla="*/ 27821611 w 265"/>
                <a:gd name="T1" fmla="*/ 88206263 h 300"/>
                <a:gd name="T2" fmla="*/ 72334520 w 265"/>
                <a:gd name="T3" fmla="*/ 148688425 h 300"/>
                <a:gd name="T4" fmla="*/ 89027486 w 265"/>
                <a:gd name="T5" fmla="*/ 214212488 h 300"/>
                <a:gd name="T6" fmla="*/ 133540395 w 265"/>
                <a:gd name="T7" fmla="*/ 241935000 h 300"/>
                <a:gd name="T8" fmla="*/ 178054972 w 265"/>
                <a:gd name="T9" fmla="*/ 241935000 h 300"/>
                <a:gd name="T10" fmla="*/ 147451200 w 265"/>
                <a:gd name="T11" fmla="*/ 214212488 h 300"/>
                <a:gd name="T12" fmla="*/ 122411751 w 265"/>
                <a:gd name="T13" fmla="*/ 153728738 h 300"/>
                <a:gd name="T14" fmla="*/ 38948587 w 265"/>
                <a:gd name="T15" fmla="*/ 75604688 h 300"/>
                <a:gd name="T16" fmla="*/ 0 w 265"/>
                <a:gd name="T17" fmla="*/ 70564375 h 300"/>
                <a:gd name="T18" fmla="*/ 375583403 w 265"/>
                <a:gd name="T19" fmla="*/ 756046875 h 300"/>
                <a:gd name="T20" fmla="*/ 464610889 w 265"/>
                <a:gd name="T21" fmla="*/ 728325950 h 300"/>
                <a:gd name="T22" fmla="*/ 475739533 w 265"/>
                <a:gd name="T23" fmla="*/ 695563125 h 300"/>
                <a:gd name="T24" fmla="*/ 539727569 w 265"/>
                <a:gd name="T25" fmla="*/ 612397175 h 300"/>
                <a:gd name="T26" fmla="*/ 609279928 w 265"/>
                <a:gd name="T27" fmla="*/ 541832800 h 300"/>
                <a:gd name="T28" fmla="*/ 642664192 w 265"/>
                <a:gd name="T29" fmla="*/ 473789375 h 300"/>
                <a:gd name="T30" fmla="*/ 623189065 w 265"/>
                <a:gd name="T31" fmla="*/ 413305625 h 300"/>
                <a:gd name="T32" fmla="*/ 634317709 w 265"/>
                <a:gd name="T33" fmla="*/ 380542800 h 300"/>
                <a:gd name="T34" fmla="*/ 623189065 w 265"/>
                <a:gd name="T35" fmla="*/ 337700938 h 300"/>
                <a:gd name="T36" fmla="*/ 603715606 w 265"/>
                <a:gd name="T37" fmla="*/ 309978425 h 300"/>
                <a:gd name="T38" fmla="*/ 617626411 w 265"/>
                <a:gd name="T39" fmla="*/ 292338125 h 300"/>
                <a:gd name="T40" fmla="*/ 609279928 w 265"/>
                <a:gd name="T41" fmla="*/ 254534988 h 300"/>
                <a:gd name="T42" fmla="*/ 584240478 w 265"/>
                <a:gd name="T43" fmla="*/ 221773750 h 300"/>
                <a:gd name="T44" fmla="*/ 634317709 w 265"/>
                <a:gd name="T45" fmla="*/ 181451250 h 300"/>
                <a:gd name="T46" fmla="*/ 717780873 w 265"/>
                <a:gd name="T47" fmla="*/ 83165950 h 300"/>
                <a:gd name="T48" fmla="*/ 737256000 w 265"/>
                <a:gd name="T49" fmla="*/ 32761238 h 300"/>
                <a:gd name="T50" fmla="*/ 698305746 w 265"/>
                <a:gd name="T51" fmla="*/ 5040313 h 300"/>
                <a:gd name="T52" fmla="*/ 653792837 w 265"/>
                <a:gd name="T53" fmla="*/ 5040313 h 300"/>
                <a:gd name="T54" fmla="*/ 617626411 w 265"/>
                <a:gd name="T55" fmla="*/ 15120938 h 300"/>
                <a:gd name="T56" fmla="*/ 673267964 w 265"/>
                <a:gd name="T57" fmla="*/ 32761238 h 300"/>
                <a:gd name="T58" fmla="*/ 687178769 w 265"/>
                <a:gd name="T59" fmla="*/ 65524063 h 300"/>
                <a:gd name="T60" fmla="*/ 667703642 w 265"/>
                <a:gd name="T61" fmla="*/ 98285300 h 300"/>
                <a:gd name="T62" fmla="*/ 559201029 w 265"/>
                <a:gd name="T63" fmla="*/ 221773750 h 300"/>
                <a:gd name="T64" fmla="*/ 528598925 w 265"/>
                <a:gd name="T65" fmla="*/ 231854375 h 300"/>
                <a:gd name="T66" fmla="*/ 559201029 w 265"/>
                <a:gd name="T67" fmla="*/ 287297813 h 300"/>
                <a:gd name="T68" fmla="*/ 545291891 w 265"/>
                <a:gd name="T69" fmla="*/ 320059050 h 300"/>
                <a:gd name="T70" fmla="*/ 539727569 w 265"/>
                <a:gd name="T71" fmla="*/ 325100950 h 300"/>
                <a:gd name="T72" fmla="*/ 564765351 w 265"/>
                <a:gd name="T73" fmla="*/ 370463763 h 300"/>
                <a:gd name="T74" fmla="*/ 559201029 w 265"/>
                <a:gd name="T75" fmla="*/ 425905613 h 300"/>
                <a:gd name="T76" fmla="*/ 564765351 w 265"/>
                <a:gd name="T77" fmla="*/ 448587813 h 300"/>
                <a:gd name="T78" fmla="*/ 573111834 w 265"/>
                <a:gd name="T79" fmla="*/ 491429675 h 300"/>
                <a:gd name="T80" fmla="*/ 503559476 w 265"/>
                <a:gd name="T81" fmla="*/ 592235925 h 300"/>
                <a:gd name="T82" fmla="*/ 431224956 w 265"/>
                <a:gd name="T83" fmla="*/ 652721263 h 300"/>
                <a:gd name="T84" fmla="*/ 389494208 w 265"/>
                <a:gd name="T85" fmla="*/ 728325950 h 300"/>
                <a:gd name="T86" fmla="*/ 361672598 w 265"/>
                <a:gd name="T87" fmla="*/ 745966250 h 30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5"/>
                <a:gd name="T133" fmla="*/ 0 h 300"/>
                <a:gd name="T134" fmla="*/ 265 w 265"/>
                <a:gd name="T135" fmla="*/ 300 h 30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5" h="300">
                  <a:moveTo>
                    <a:pt x="0" y="28"/>
                  </a:moveTo>
                  <a:lnTo>
                    <a:pt x="0" y="28"/>
                  </a:lnTo>
                  <a:lnTo>
                    <a:pt x="10" y="35"/>
                  </a:lnTo>
                  <a:lnTo>
                    <a:pt x="16" y="41"/>
                  </a:lnTo>
                  <a:lnTo>
                    <a:pt x="21" y="50"/>
                  </a:lnTo>
                  <a:lnTo>
                    <a:pt x="26" y="59"/>
                  </a:lnTo>
                  <a:lnTo>
                    <a:pt x="30" y="74"/>
                  </a:lnTo>
                  <a:lnTo>
                    <a:pt x="32" y="85"/>
                  </a:lnTo>
                  <a:lnTo>
                    <a:pt x="35" y="88"/>
                  </a:lnTo>
                  <a:lnTo>
                    <a:pt x="37" y="92"/>
                  </a:lnTo>
                  <a:lnTo>
                    <a:pt x="48" y="96"/>
                  </a:lnTo>
                  <a:lnTo>
                    <a:pt x="55" y="96"/>
                  </a:lnTo>
                  <a:lnTo>
                    <a:pt x="64" y="96"/>
                  </a:lnTo>
                  <a:lnTo>
                    <a:pt x="55" y="92"/>
                  </a:lnTo>
                  <a:lnTo>
                    <a:pt x="53" y="85"/>
                  </a:lnTo>
                  <a:lnTo>
                    <a:pt x="51" y="77"/>
                  </a:lnTo>
                  <a:lnTo>
                    <a:pt x="44" y="61"/>
                  </a:lnTo>
                  <a:lnTo>
                    <a:pt x="37" y="48"/>
                  </a:lnTo>
                  <a:lnTo>
                    <a:pt x="28" y="37"/>
                  </a:lnTo>
                  <a:lnTo>
                    <a:pt x="14" y="30"/>
                  </a:lnTo>
                  <a:lnTo>
                    <a:pt x="7" y="30"/>
                  </a:lnTo>
                  <a:lnTo>
                    <a:pt x="0" y="28"/>
                  </a:lnTo>
                  <a:close/>
                  <a:moveTo>
                    <a:pt x="119" y="300"/>
                  </a:moveTo>
                  <a:lnTo>
                    <a:pt x="119" y="300"/>
                  </a:lnTo>
                  <a:lnTo>
                    <a:pt x="135" y="300"/>
                  </a:lnTo>
                  <a:lnTo>
                    <a:pt x="149" y="298"/>
                  </a:lnTo>
                  <a:lnTo>
                    <a:pt x="162" y="294"/>
                  </a:lnTo>
                  <a:lnTo>
                    <a:pt x="167" y="289"/>
                  </a:lnTo>
                  <a:lnTo>
                    <a:pt x="169" y="285"/>
                  </a:lnTo>
                  <a:lnTo>
                    <a:pt x="171" y="276"/>
                  </a:lnTo>
                  <a:lnTo>
                    <a:pt x="176" y="265"/>
                  </a:lnTo>
                  <a:lnTo>
                    <a:pt x="185" y="254"/>
                  </a:lnTo>
                  <a:lnTo>
                    <a:pt x="194" y="243"/>
                  </a:lnTo>
                  <a:lnTo>
                    <a:pt x="208" y="230"/>
                  </a:lnTo>
                  <a:lnTo>
                    <a:pt x="219" y="215"/>
                  </a:lnTo>
                  <a:lnTo>
                    <a:pt x="228" y="202"/>
                  </a:lnTo>
                  <a:lnTo>
                    <a:pt x="231" y="188"/>
                  </a:lnTo>
                  <a:lnTo>
                    <a:pt x="231" y="180"/>
                  </a:lnTo>
                  <a:lnTo>
                    <a:pt x="228" y="173"/>
                  </a:lnTo>
                  <a:lnTo>
                    <a:pt x="224" y="164"/>
                  </a:lnTo>
                  <a:lnTo>
                    <a:pt x="226" y="164"/>
                  </a:lnTo>
                  <a:lnTo>
                    <a:pt x="228" y="151"/>
                  </a:lnTo>
                  <a:lnTo>
                    <a:pt x="226" y="142"/>
                  </a:lnTo>
                  <a:lnTo>
                    <a:pt x="224" y="134"/>
                  </a:lnTo>
                  <a:lnTo>
                    <a:pt x="222" y="127"/>
                  </a:lnTo>
                  <a:lnTo>
                    <a:pt x="217" y="123"/>
                  </a:lnTo>
                  <a:lnTo>
                    <a:pt x="219" y="120"/>
                  </a:lnTo>
                  <a:lnTo>
                    <a:pt x="222" y="116"/>
                  </a:lnTo>
                  <a:lnTo>
                    <a:pt x="222" y="109"/>
                  </a:lnTo>
                  <a:lnTo>
                    <a:pt x="219" y="101"/>
                  </a:lnTo>
                  <a:lnTo>
                    <a:pt x="215" y="92"/>
                  </a:lnTo>
                  <a:lnTo>
                    <a:pt x="210" y="88"/>
                  </a:lnTo>
                  <a:lnTo>
                    <a:pt x="215" y="85"/>
                  </a:lnTo>
                  <a:lnTo>
                    <a:pt x="219" y="83"/>
                  </a:lnTo>
                  <a:lnTo>
                    <a:pt x="228" y="72"/>
                  </a:lnTo>
                  <a:lnTo>
                    <a:pt x="240" y="57"/>
                  </a:lnTo>
                  <a:lnTo>
                    <a:pt x="258" y="33"/>
                  </a:lnTo>
                  <a:lnTo>
                    <a:pt x="263" y="26"/>
                  </a:lnTo>
                  <a:lnTo>
                    <a:pt x="265" y="17"/>
                  </a:lnTo>
                  <a:lnTo>
                    <a:pt x="265" y="13"/>
                  </a:lnTo>
                  <a:lnTo>
                    <a:pt x="263" y="6"/>
                  </a:lnTo>
                  <a:lnTo>
                    <a:pt x="258" y="4"/>
                  </a:lnTo>
                  <a:lnTo>
                    <a:pt x="251" y="2"/>
                  </a:lnTo>
                  <a:lnTo>
                    <a:pt x="244" y="0"/>
                  </a:lnTo>
                  <a:lnTo>
                    <a:pt x="235" y="2"/>
                  </a:lnTo>
                  <a:lnTo>
                    <a:pt x="228" y="4"/>
                  </a:lnTo>
                  <a:lnTo>
                    <a:pt x="222" y="6"/>
                  </a:lnTo>
                  <a:lnTo>
                    <a:pt x="231" y="6"/>
                  </a:lnTo>
                  <a:lnTo>
                    <a:pt x="238" y="8"/>
                  </a:lnTo>
                  <a:lnTo>
                    <a:pt x="242" y="13"/>
                  </a:lnTo>
                  <a:lnTo>
                    <a:pt x="247" y="15"/>
                  </a:lnTo>
                  <a:lnTo>
                    <a:pt x="249" y="22"/>
                  </a:lnTo>
                  <a:lnTo>
                    <a:pt x="247" y="26"/>
                  </a:lnTo>
                  <a:lnTo>
                    <a:pt x="244" y="33"/>
                  </a:lnTo>
                  <a:lnTo>
                    <a:pt x="240" y="39"/>
                  </a:lnTo>
                  <a:lnTo>
                    <a:pt x="222" y="63"/>
                  </a:lnTo>
                  <a:lnTo>
                    <a:pt x="210" y="79"/>
                  </a:lnTo>
                  <a:lnTo>
                    <a:pt x="201" y="88"/>
                  </a:lnTo>
                  <a:lnTo>
                    <a:pt x="194" y="90"/>
                  </a:lnTo>
                  <a:lnTo>
                    <a:pt x="190" y="92"/>
                  </a:lnTo>
                  <a:lnTo>
                    <a:pt x="194" y="98"/>
                  </a:lnTo>
                  <a:lnTo>
                    <a:pt x="199" y="105"/>
                  </a:lnTo>
                  <a:lnTo>
                    <a:pt x="201" y="114"/>
                  </a:lnTo>
                  <a:lnTo>
                    <a:pt x="199" y="123"/>
                  </a:lnTo>
                  <a:lnTo>
                    <a:pt x="196" y="127"/>
                  </a:lnTo>
                  <a:lnTo>
                    <a:pt x="194" y="127"/>
                  </a:lnTo>
                  <a:lnTo>
                    <a:pt x="194" y="129"/>
                  </a:lnTo>
                  <a:lnTo>
                    <a:pt x="199" y="131"/>
                  </a:lnTo>
                  <a:lnTo>
                    <a:pt x="201" y="138"/>
                  </a:lnTo>
                  <a:lnTo>
                    <a:pt x="203" y="147"/>
                  </a:lnTo>
                  <a:lnTo>
                    <a:pt x="203" y="158"/>
                  </a:lnTo>
                  <a:lnTo>
                    <a:pt x="201" y="169"/>
                  </a:lnTo>
                  <a:lnTo>
                    <a:pt x="201" y="171"/>
                  </a:lnTo>
                  <a:lnTo>
                    <a:pt x="203" y="178"/>
                  </a:lnTo>
                  <a:lnTo>
                    <a:pt x="206" y="186"/>
                  </a:lnTo>
                  <a:lnTo>
                    <a:pt x="206" y="195"/>
                  </a:lnTo>
                  <a:lnTo>
                    <a:pt x="201" y="206"/>
                  </a:lnTo>
                  <a:lnTo>
                    <a:pt x="192" y="221"/>
                  </a:lnTo>
                  <a:lnTo>
                    <a:pt x="181" y="235"/>
                  </a:lnTo>
                  <a:lnTo>
                    <a:pt x="167" y="248"/>
                  </a:lnTo>
                  <a:lnTo>
                    <a:pt x="155" y="259"/>
                  </a:lnTo>
                  <a:lnTo>
                    <a:pt x="149" y="270"/>
                  </a:lnTo>
                  <a:lnTo>
                    <a:pt x="142" y="278"/>
                  </a:lnTo>
                  <a:lnTo>
                    <a:pt x="140" y="289"/>
                  </a:lnTo>
                  <a:lnTo>
                    <a:pt x="137" y="294"/>
                  </a:lnTo>
                  <a:lnTo>
                    <a:pt x="130" y="296"/>
                  </a:lnTo>
                  <a:lnTo>
                    <a:pt x="119" y="30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0" name="Freeform 74">
              <a:extLst>
                <a:ext uri="{FF2B5EF4-FFF2-40B4-BE49-F238E27FC236}">
                  <a16:creationId xmlns:a16="http://schemas.microsoft.com/office/drawing/2014/main" id="{EBEC8BFD-2AE2-4DD3-9094-CAF1D631F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0763" y="4238884"/>
              <a:ext cx="532079" cy="153763"/>
            </a:xfrm>
            <a:custGeom>
              <a:avLst/>
              <a:gdLst>
                <a:gd name="T0" fmla="*/ 659357064 w 237"/>
                <a:gd name="T1" fmla="*/ 131048125 h 72"/>
                <a:gd name="T2" fmla="*/ 659357064 w 237"/>
                <a:gd name="T3" fmla="*/ 131048125 h 72"/>
                <a:gd name="T4" fmla="*/ 625971136 w 237"/>
                <a:gd name="T5" fmla="*/ 148688425 h 72"/>
                <a:gd name="T6" fmla="*/ 595369037 w 237"/>
                <a:gd name="T7" fmla="*/ 158769050 h 72"/>
                <a:gd name="T8" fmla="*/ 556418788 w 237"/>
                <a:gd name="T9" fmla="*/ 171370625 h 72"/>
                <a:gd name="T10" fmla="*/ 511905885 w 237"/>
                <a:gd name="T11" fmla="*/ 181451250 h 72"/>
                <a:gd name="T12" fmla="*/ 461828661 w 237"/>
                <a:gd name="T13" fmla="*/ 181451250 h 72"/>
                <a:gd name="T14" fmla="*/ 417314091 w 237"/>
                <a:gd name="T15" fmla="*/ 176410938 h 72"/>
                <a:gd name="T16" fmla="*/ 392276313 w 237"/>
                <a:gd name="T17" fmla="*/ 166330313 h 72"/>
                <a:gd name="T18" fmla="*/ 372801188 w 237"/>
                <a:gd name="T19" fmla="*/ 153728738 h 72"/>
                <a:gd name="T20" fmla="*/ 372801188 w 237"/>
                <a:gd name="T21" fmla="*/ 153728738 h 72"/>
                <a:gd name="T22" fmla="*/ 297684519 w 237"/>
                <a:gd name="T23" fmla="*/ 103325613 h 72"/>
                <a:gd name="T24" fmla="*/ 233696491 w 237"/>
                <a:gd name="T25" fmla="*/ 60483750 h 72"/>
                <a:gd name="T26" fmla="*/ 200310564 w 237"/>
                <a:gd name="T27" fmla="*/ 47882175 h 72"/>
                <a:gd name="T28" fmla="*/ 169708464 w 237"/>
                <a:gd name="T29" fmla="*/ 37801550 h 72"/>
                <a:gd name="T30" fmla="*/ 139104697 w 237"/>
                <a:gd name="T31" fmla="*/ 37801550 h 72"/>
                <a:gd name="T32" fmla="*/ 100156116 w 237"/>
                <a:gd name="T33" fmla="*/ 47882175 h 72"/>
                <a:gd name="T34" fmla="*/ 100156116 w 237"/>
                <a:gd name="T35" fmla="*/ 47882175 h 72"/>
                <a:gd name="T36" fmla="*/ 0 w 237"/>
                <a:gd name="T37" fmla="*/ 75604688 h 72"/>
                <a:gd name="T38" fmla="*/ 0 w 237"/>
                <a:gd name="T39" fmla="*/ 75604688 h 72"/>
                <a:gd name="T40" fmla="*/ 11128643 w 237"/>
                <a:gd name="T41" fmla="*/ 60483750 h 72"/>
                <a:gd name="T42" fmla="*/ 25039446 w 237"/>
                <a:gd name="T43" fmla="*/ 42843450 h 72"/>
                <a:gd name="T44" fmla="*/ 41730742 w 237"/>
                <a:gd name="T45" fmla="*/ 27720925 h 72"/>
                <a:gd name="T46" fmla="*/ 75116670 w 237"/>
                <a:gd name="T47" fmla="*/ 10080625 h 72"/>
                <a:gd name="T48" fmla="*/ 105720437 w 237"/>
                <a:gd name="T49" fmla="*/ 5040313 h 72"/>
                <a:gd name="T50" fmla="*/ 144669018 w 237"/>
                <a:gd name="T51" fmla="*/ 0 h 72"/>
                <a:gd name="T52" fmla="*/ 194746242 w 237"/>
                <a:gd name="T53" fmla="*/ 10080625 h 72"/>
                <a:gd name="T54" fmla="*/ 194746242 w 237"/>
                <a:gd name="T55" fmla="*/ 10080625 h 72"/>
                <a:gd name="T56" fmla="*/ 239260813 w 237"/>
                <a:gd name="T57" fmla="*/ 32761238 h 72"/>
                <a:gd name="T58" fmla="*/ 283773715 w 237"/>
                <a:gd name="T59" fmla="*/ 55443438 h 72"/>
                <a:gd name="T60" fmla="*/ 353326064 w 237"/>
                <a:gd name="T61" fmla="*/ 103325613 h 72"/>
                <a:gd name="T62" fmla="*/ 417314091 w 237"/>
                <a:gd name="T63" fmla="*/ 143648113 h 72"/>
                <a:gd name="T64" fmla="*/ 442353537 w 237"/>
                <a:gd name="T65" fmla="*/ 153728738 h 72"/>
                <a:gd name="T66" fmla="*/ 472957304 w 237"/>
                <a:gd name="T67" fmla="*/ 158769050 h 72"/>
                <a:gd name="T68" fmla="*/ 472957304 w 237"/>
                <a:gd name="T69" fmla="*/ 158769050 h 72"/>
                <a:gd name="T70" fmla="*/ 500777243 w 237"/>
                <a:gd name="T71" fmla="*/ 166330313 h 72"/>
                <a:gd name="T72" fmla="*/ 531381010 w 237"/>
                <a:gd name="T73" fmla="*/ 158769050 h 72"/>
                <a:gd name="T74" fmla="*/ 587022555 w 237"/>
                <a:gd name="T75" fmla="*/ 153728738 h 72"/>
                <a:gd name="T76" fmla="*/ 659357064 w 237"/>
                <a:gd name="T77" fmla="*/ 131048125 h 72"/>
                <a:gd name="T78" fmla="*/ 659357064 w 237"/>
                <a:gd name="T79" fmla="*/ 131048125 h 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7"/>
                <a:gd name="T121" fmla="*/ 0 h 72"/>
                <a:gd name="T122" fmla="*/ 237 w 237"/>
                <a:gd name="T123" fmla="*/ 72 h 7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7" h="72">
                  <a:moveTo>
                    <a:pt x="237" y="52"/>
                  </a:moveTo>
                  <a:lnTo>
                    <a:pt x="237" y="52"/>
                  </a:lnTo>
                  <a:lnTo>
                    <a:pt x="225" y="59"/>
                  </a:lnTo>
                  <a:lnTo>
                    <a:pt x="214" y="63"/>
                  </a:lnTo>
                  <a:lnTo>
                    <a:pt x="200" y="68"/>
                  </a:lnTo>
                  <a:lnTo>
                    <a:pt x="184" y="72"/>
                  </a:lnTo>
                  <a:lnTo>
                    <a:pt x="166" y="72"/>
                  </a:lnTo>
                  <a:lnTo>
                    <a:pt x="150" y="70"/>
                  </a:lnTo>
                  <a:lnTo>
                    <a:pt x="141" y="66"/>
                  </a:lnTo>
                  <a:lnTo>
                    <a:pt x="134" y="61"/>
                  </a:lnTo>
                  <a:lnTo>
                    <a:pt x="107" y="41"/>
                  </a:lnTo>
                  <a:lnTo>
                    <a:pt x="84" y="24"/>
                  </a:lnTo>
                  <a:lnTo>
                    <a:pt x="72" y="19"/>
                  </a:lnTo>
                  <a:lnTo>
                    <a:pt x="61" y="15"/>
                  </a:lnTo>
                  <a:lnTo>
                    <a:pt x="50" y="15"/>
                  </a:lnTo>
                  <a:lnTo>
                    <a:pt x="36" y="19"/>
                  </a:lnTo>
                  <a:lnTo>
                    <a:pt x="0" y="30"/>
                  </a:lnTo>
                  <a:lnTo>
                    <a:pt x="4" y="24"/>
                  </a:lnTo>
                  <a:lnTo>
                    <a:pt x="9" y="17"/>
                  </a:lnTo>
                  <a:lnTo>
                    <a:pt x="15" y="11"/>
                  </a:lnTo>
                  <a:lnTo>
                    <a:pt x="27" y="4"/>
                  </a:lnTo>
                  <a:lnTo>
                    <a:pt x="38" y="2"/>
                  </a:lnTo>
                  <a:lnTo>
                    <a:pt x="52" y="0"/>
                  </a:lnTo>
                  <a:lnTo>
                    <a:pt x="70" y="4"/>
                  </a:lnTo>
                  <a:lnTo>
                    <a:pt x="86" y="13"/>
                  </a:lnTo>
                  <a:lnTo>
                    <a:pt x="102" y="22"/>
                  </a:lnTo>
                  <a:lnTo>
                    <a:pt x="127" y="41"/>
                  </a:lnTo>
                  <a:lnTo>
                    <a:pt x="150" y="57"/>
                  </a:lnTo>
                  <a:lnTo>
                    <a:pt x="159" y="61"/>
                  </a:lnTo>
                  <a:lnTo>
                    <a:pt x="170" y="63"/>
                  </a:lnTo>
                  <a:lnTo>
                    <a:pt x="180" y="66"/>
                  </a:lnTo>
                  <a:lnTo>
                    <a:pt x="191" y="63"/>
                  </a:lnTo>
                  <a:lnTo>
                    <a:pt x="211" y="61"/>
                  </a:lnTo>
                  <a:lnTo>
                    <a:pt x="237" y="52"/>
                  </a:lnTo>
                  <a:close/>
                </a:path>
              </a:pathLst>
            </a:custGeom>
            <a:solidFill>
              <a:srgbClr val="B0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92368D07-8A0A-4FBC-834F-01EEC3F8D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9331" y="4255969"/>
              <a:ext cx="76332" cy="85424"/>
            </a:xfrm>
            <a:custGeom>
              <a:avLst/>
              <a:gdLst>
                <a:gd name="T0" fmla="*/ 89027930 w 34"/>
                <a:gd name="T1" fmla="*/ 95765938 h 40"/>
                <a:gd name="T2" fmla="*/ 89027930 w 34"/>
                <a:gd name="T3" fmla="*/ 95765938 h 40"/>
                <a:gd name="T4" fmla="*/ 89027930 w 34"/>
                <a:gd name="T5" fmla="*/ 95765938 h 40"/>
                <a:gd name="T6" fmla="*/ 89027930 w 34"/>
                <a:gd name="T7" fmla="*/ 95765938 h 40"/>
                <a:gd name="T8" fmla="*/ 69552706 w 34"/>
                <a:gd name="T9" fmla="*/ 100806250 h 40"/>
                <a:gd name="T10" fmla="*/ 50077481 w 34"/>
                <a:gd name="T11" fmla="*/ 95765938 h 40"/>
                <a:gd name="T12" fmla="*/ 38950449 w 34"/>
                <a:gd name="T13" fmla="*/ 83165950 h 40"/>
                <a:gd name="T14" fmla="*/ 19475225 w 34"/>
                <a:gd name="T15" fmla="*/ 68043425 h 40"/>
                <a:gd name="T16" fmla="*/ 5564350 w 34"/>
                <a:gd name="T17" fmla="*/ 45362813 h 40"/>
                <a:gd name="T18" fmla="*/ 0 w 34"/>
                <a:gd name="T19" fmla="*/ 27720925 h 40"/>
                <a:gd name="T20" fmla="*/ 0 w 34"/>
                <a:gd name="T21" fmla="*/ 12601575 h 40"/>
                <a:gd name="T22" fmla="*/ 5564350 w 34"/>
                <a:gd name="T23" fmla="*/ 0 h 40"/>
                <a:gd name="T24" fmla="*/ 5564350 w 34"/>
                <a:gd name="T25" fmla="*/ 0 h 40"/>
                <a:gd name="T26" fmla="*/ 5564350 w 34"/>
                <a:gd name="T27" fmla="*/ 0 h 40"/>
                <a:gd name="T28" fmla="*/ 5564350 w 34"/>
                <a:gd name="T29" fmla="*/ 0 h 40"/>
                <a:gd name="T30" fmla="*/ 11128700 w 34"/>
                <a:gd name="T31" fmla="*/ 0 h 40"/>
                <a:gd name="T32" fmla="*/ 11128700 w 34"/>
                <a:gd name="T33" fmla="*/ 0 h 40"/>
                <a:gd name="T34" fmla="*/ 25039574 w 34"/>
                <a:gd name="T35" fmla="*/ 0 h 40"/>
                <a:gd name="T36" fmla="*/ 30603924 w 34"/>
                <a:gd name="T37" fmla="*/ 7559675 h 40"/>
                <a:gd name="T38" fmla="*/ 30603924 w 34"/>
                <a:gd name="T39" fmla="*/ 7559675 h 40"/>
                <a:gd name="T40" fmla="*/ 30603924 w 34"/>
                <a:gd name="T41" fmla="*/ 27720925 h 40"/>
                <a:gd name="T42" fmla="*/ 44514799 w 34"/>
                <a:gd name="T43" fmla="*/ 45362813 h 40"/>
                <a:gd name="T44" fmla="*/ 63988356 w 34"/>
                <a:gd name="T45" fmla="*/ 63003113 h 40"/>
                <a:gd name="T46" fmla="*/ 94592280 w 34"/>
                <a:gd name="T47" fmla="*/ 73083738 h 40"/>
                <a:gd name="T48" fmla="*/ 94592280 w 34"/>
                <a:gd name="T49" fmla="*/ 73083738 h 40"/>
                <a:gd name="T50" fmla="*/ 94592280 w 34"/>
                <a:gd name="T51" fmla="*/ 83165950 h 40"/>
                <a:gd name="T52" fmla="*/ 94592280 w 34"/>
                <a:gd name="T53" fmla="*/ 90725625 h 40"/>
                <a:gd name="T54" fmla="*/ 94592280 w 34"/>
                <a:gd name="T55" fmla="*/ 90725625 h 40"/>
                <a:gd name="T56" fmla="*/ 89027930 w 34"/>
                <a:gd name="T57" fmla="*/ 95765938 h 40"/>
                <a:gd name="T58" fmla="*/ 89027930 w 34"/>
                <a:gd name="T59" fmla="*/ 95765938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34"/>
                <a:gd name="T91" fmla="*/ 0 h 40"/>
                <a:gd name="T92" fmla="*/ 34 w 34"/>
                <a:gd name="T93" fmla="*/ 40 h 4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34" h="40">
                  <a:moveTo>
                    <a:pt x="32" y="38"/>
                  </a:moveTo>
                  <a:lnTo>
                    <a:pt x="32" y="38"/>
                  </a:lnTo>
                  <a:lnTo>
                    <a:pt x="25" y="40"/>
                  </a:lnTo>
                  <a:lnTo>
                    <a:pt x="18" y="38"/>
                  </a:lnTo>
                  <a:lnTo>
                    <a:pt x="14" y="33"/>
                  </a:lnTo>
                  <a:lnTo>
                    <a:pt x="7" y="27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1" y="3"/>
                  </a:lnTo>
                  <a:lnTo>
                    <a:pt x="11" y="11"/>
                  </a:lnTo>
                  <a:lnTo>
                    <a:pt x="16" y="18"/>
                  </a:lnTo>
                  <a:lnTo>
                    <a:pt x="23" y="25"/>
                  </a:lnTo>
                  <a:lnTo>
                    <a:pt x="34" y="29"/>
                  </a:lnTo>
                  <a:lnTo>
                    <a:pt x="34" y="33"/>
                  </a:lnTo>
                  <a:lnTo>
                    <a:pt x="34" y="36"/>
                  </a:lnTo>
                  <a:lnTo>
                    <a:pt x="32" y="38"/>
                  </a:lnTo>
                  <a:close/>
                </a:path>
              </a:pathLst>
            </a:custGeom>
            <a:solidFill>
              <a:srgbClr val="B024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E6B153DB-1674-47F6-A67B-1CC8CAB7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0431" y="3434063"/>
              <a:ext cx="391169" cy="339261"/>
            </a:xfrm>
            <a:custGeom>
              <a:avLst/>
              <a:gdLst>
                <a:gd name="T0" fmla="*/ 367864264 w 150"/>
                <a:gd name="T1" fmla="*/ 24069310 h 136"/>
                <a:gd name="T2" fmla="*/ 367864264 w 150"/>
                <a:gd name="T3" fmla="*/ 24069310 h 136"/>
                <a:gd name="T4" fmla="*/ 341588522 w 150"/>
                <a:gd name="T5" fmla="*/ 6877741 h 136"/>
                <a:gd name="T6" fmla="*/ 307805149 w 150"/>
                <a:gd name="T7" fmla="*/ 0 h 136"/>
                <a:gd name="T8" fmla="*/ 270268928 w 150"/>
                <a:gd name="T9" fmla="*/ 0 h 136"/>
                <a:gd name="T10" fmla="*/ 236485554 w 150"/>
                <a:gd name="T11" fmla="*/ 6877741 h 136"/>
                <a:gd name="T12" fmla="*/ 202700243 w 150"/>
                <a:gd name="T13" fmla="*/ 30947051 h 136"/>
                <a:gd name="T14" fmla="*/ 168916869 w 150"/>
                <a:gd name="T15" fmla="*/ 61894102 h 136"/>
                <a:gd name="T16" fmla="*/ 142641127 w 150"/>
                <a:gd name="T17" fmla="*/ 99718893 h 136"/>
                <a:gd name="T18" fmla="*/ 108857753 w 150"/>
                <a:gd name="T19" fmla="*/ 144419570 h 136"/>
                <a:gd name="T20" fmla="*/ 108857753 w 150"/>
                <a:gd name="T21" fmla="*/ 144419570 h 136"/>
                <a:gd name="T22" fmla="*/ 75074379 w 150"/>
                <a:gd name="T23" fmla="*/ 226945039 h 136"/>
                <a:gd name="T24" fmla="*/ 41291005 w 150"/>
                <a:gd name="T25" fmla="*/ 295716881 h 136"/>
                <a:gd name="T26" fmla="*/ 15015263 w 150"/>
                <a:gd name="T27" fmla="*/ 402313515 h 136"/>
                <a:gd name="T28" fmla="*/ 0 w 150"/>
                <a:gd name="T29" fmla="*/ 460767819 h 136"/>
                <a:gd name="T30" fmla="*/ 0 w 150"/>
                <a:gd name="T31" fmla="*/ 467645560 h 136"/>
                <a:gd name="T32" fmla="*/ 0 w 150"/>
                <a:gd name="T33" fmla="*/ 467645560 h 136"/>
                <a:gd name="T34" fmla="*/ 33783374 w 150"/>
                <a:gd name="T35" fmla="*/ 402313515 h 136"/>
                <a:gd name="T36" fmla="*/ 60059116 w 150"/>
                <a:gd name="T37" fmla="*/ 333541673 h 136"/>
                <a:gd name="T38" fmla="*/ 101350121 w 150"/>
                <a:gd name="T39" fmla="*/ 257892090 h 136"/>
                <a:gd name="T40" fmla="*/ 153903543 w 150"/>
                <a:gd name="T41" fmla="*/ 182244362 h 136"/>
                <a:gd name="T42" fmla="*/ 187686917 w 150"/>
                <a:gd name="T43" fmla="*/ 151297311 h 136"/>
                <a:gd name="T44" fmla="*/ 213962659 w 150"/>
                <a:gd name="T45" fmla="*/ 130665944 h 136"/>
                <a:gd name="T46" fmla="*/ 247746033 w 150"/>
                <a:gd name="T47" fmla="*/ 113472520 h 136"/>
                <a:gd name="T48" fmla="*/ 281529406 w 150"/>
                <a:gd name="T49" fmla="*/ 99718893 h 136"/>
                <a:gd name="T50" fmla="*/ 315312780 w 150"/>
                <a:gd name="T51" fmla="*/ 99718893 h 136"/>
                <a:gd name="T52" fmla="*/ 349096154 w 150"/>
                <a:gd name="T53" fmla="*/ 106594779 h 136"/>
                <a:gd name="T54" fmla="*/ 349096154 w 150"/>
                <a:gd name="T55" fmla="*/ 106594779 h 136"/>
                <a:gd name="T56" fmla="*/ 416662902 w 150"/>
                <a:gd name="T57" fmla="*/ 137543684 h 136"/>
                <a:gd name="T58" fmla="*/ 469216323 w 150"/>
                <a:gd name="T59" fmla="*/ 168490735 h 136"/>
                <a:gd name="T60" fmla="*/ 469216323 w 150"/>
                <a:gd name="T61" fmla="*/ 168490735 h 136"/>
                <a:gd name="T62" fmla="*/ 484229649 w 150"/>
                <a:gd name="T63" fmla="*/ 175366621 h 136"/>
                <a:gd name="T64" fmla="*/ 510507329 w 150"/>
                <a:gd name="T65" fmla="*/ 175366621 h 136"/>
                <a:gd name="T66" fmla="*/ 529275439 w 150"/>
                <a:gd name="T67" fmla="*/ 175366621 h 136"/>
                <a:gd name="T68" fmla="*/ 544290702 w 150"/>
                <a:gd name="T69" fmla="*/ 158175051 h 136"/>
                <a:gd name="T70" fmla="*/ 555551181 w 150"/>
                <a:gd name="T71" fmla="*/ 151297311 h 136"/>
                <a:gd name="T72" fmla="*/ 563058813 w 150"/>
                <a:gd name="T73" fmla="*/ 130665944 h 136"/>
                <a:gd name="T74" fmla="*/ 563058813 w 150"/>
                <a:gd name="T75" fmla="*/ 113472520 h 136"/>
                <a:gd name="T76" fmla="*/ 555551181 w 150"/>
                <a:gd name="T77" fmla="*/ 92841152 h 136"/>
                <a:gd name="T78" fmla="*/ 555551181 w 150"/>
                <a:gd name="T79" fmla="*/ 92841152 h 136"/>
                <a:gd name="T80" fmla="*/ 555551181 w 150"/>
                <a:gd name="T81" fmla="*/ 92841152 h 136"/>
                <a:gd name="T82" fmla="*/ 555551181 w 150"/>
                <a:gd name="T83" fmla="*/ 92841152 h 136"/>
                <a:gd name="T84" fmla="*/ 536783071 w 150"/>
                <a:gd name="T85" fmla="*/ 106594779 h 136"/>
                <a:gd name="T86" fmla="*/ 521767807 w 150"/>
                <a:gd name="T87" fmla="*/ 120350260 h 136"/>
                <a:gd name="T88" fmla="*/ 510507329 w 150"/>
                <a:gd name="T89" fmla="*/ 120350260 h 136"/>
                <a:gd name="T90" fmla="*/ 495492065 w 150"/>
                <a:gd name="T91" fmla="*/ 120350260 h 136"/>
                <a:gd name="T92" fmla="*/ 495492065 w 150"/>
                <a:gd name="T93" fmla="*/ 120350260 h 136"/>
                <a:gd name="T94" fmla="*/ 461708692 w 150"/>
                <a:gd name="T95" fmla="*/ 106594779 h 136"/>
                <a:gd name="T96" fmla="*/ 442938644 w 150"/>
                <a:gd name="T97" fmla="*/ 82525469 h 136"/>
                <a:gd name="T98" fmla="*/ 409155270 w 150"/>
                <a:gd name="T99" fmla="*/ 61894102 h 136"/>
                <a:gd name="T100" fmla="*/ 367864264 w 150"/>
                <a:gd name="T101" fmla="*/ 24069310 h 136"/>
                <a:gd name="T102" fmla="*/ 367864264 w 150"/>
                <a:gd name="T103" fmla="*/ 24069310 h 1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50"/>
                <a:gd name="T157" fmla="*/ 0 h 136"/>
                <a:gd name="T158" fmla="*/ 150 w 150"/>
                <a:gd name="T159" fmla="*/ 136 h 1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50" h="136">
                  <a:moveTo>
                    <a:pt x="98" y="7"/>
                  </a:moveTo>
                  <a:lnTo>
                    <a:pt x="98" y="7"/>
                  </a:lnTo>
                  <a:lnTo>
                    <a:pt x="91" y="2"/>
                  </a:lnTo>
                  <a:lnTo>
                    <a:pt x="82" y="0"/>
                  </a:lnTo>
                  <a:lnTo>
                    <a:pt x="72" y="0"/>
                  </a:lnTo>
                  <a:lnTo>
                    <a:pt x="63" y="2"/>
                  </a:lnTo>
                  <a:lnTo>
                    <a:pt x="54" y="9"/>
                  </a:lnTo>
                  <a:lnTo>
                    <a:pt x="45" y="18"/>
                  </a:lnTo>
                  <a:lnTo>
                    <a:pt x="38" y="29"/>
                  </a:lnTo>
                  <a:lnTo>
                    <a:pt x="29" y="42"/>
                  </a:lnTo>
                  <a:lnTo>
                    <a:pt x="20" y="66"/>
                  </a:lnTo>
                  <a:lnTo>
                    <a:pt x="11" y="86"/>
                  </a:lnTo>
                  <a:lnTo>
                    <a:pt x="4" y="117"/>
                  </a:lnTo>
                  <a:lnTo>
                    <a:pt x="0" y="134"/>
                  </a:lnTo>
                  <a:lnTo>
                    <a:pt x="0" y="136"/>
                  </a:lnTo>
                  <a:lnTo>
                    <a:pt x="9" y="117"/>
                  </a:lnTo>
                  <a:lnTo>
                    <a:pt x="16" y="97"/>
                  </a:lnTo>
                  <a:lnTo>
                    <a:pt x="27" y="75"/>
                  </a:lnTo>
                  <a:lnTo>
                    <a:pt x="41" y="53"/>
                  </a:lnTo>
                  <a:lnTo>
                    <a:pt x="50" y="44"/>
                  </a:lnTo>
                  <a:lnTo>
                    <a:pt x="57" y="38"/>
                  </a:lnTo>
                  <a:lnTo>
                    <a:pt x="66" y="33"/>
                  </a:lnTo>
                  <a:lnTo>
                    <a:pt x="75" y="29"/>
                  </a:lnTo>
                  <a:lnTo>
                    <a:pt x="84" y="29"/>
                  </a:lnTo>
                  <a:lnTo>
                    <a:pt x="93" y="31"/>
                  </a:lnTo>
                  <a:lnTo>
                    <a:pt x="111" y="40"/>
                  </a:lnTo>
                  <a:lnTo>
                    <a:pt x="125" y="49"/>
                  </a:lnTo>
                  <a:lnTo>
                    <a:pt x="129" y="51"/>
                  </a:lnTo>
                  <a:lnTo>
                    <a:pt x="136" y="51"/>
                  </a:lnTo>
                  <a:lnTo>
                    <a:pt x="141" y="51"/>
                  </a:lnTo>
                  <a:lnTo>
                    <a:pt x="145" y="46"/>
                  </a:lnTo>
                  <a:lnTo>
                    <a:pt x="148" y="44"/>
                  </a:lnTo>
                  <a:lnTo>
                    <a:pt x="150" y="38"/>
                  </a:lnTo>
                  <a:lnTo>
                    <a:pt x="150" y="33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9" y="35"/>
                  </a:lnTo>
                  <a:lnTo>
                    <a:pt x="136" y="35"/>
                  </a:lnTo>
                  <a:lnTo>
                    <a:pt x="132" y="35"/>
                  </a:lnTo>
                  <a:lnTo>
                    <a:pt x="123" y="31"/>
                  </a:lnTo>
                  <a:lnTo>
                    <a:pt x="118" y="24"/>
                  </a:lnTo>
                  <a:lnTo>
                    <a:pt x="109" y="18"/>
                  </a:lnTo>
                  <a:lnTo>
                    <a:pt x="98" y="7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93B8868C-22E2-490B-BA0C-5D153AE9A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312" y="3587527"/>
              <a:ext cx="390640" cy="523221"/>
            </a:xfrm>
            <a:custGeom>
              <a:avLst/>
              <a:gdLst>
                <a:gd name="T0" fmla="*/ 172488724 w 174"/>
                <a:gd name="T1" fmla="*/ 617436694 h 245"/>
                <a:gd name="T2" fmla="*/ 172488724 w 174"/>
                <a:gd name="T3" fmla="*/ 617436694 h 245"/>
                <a:gd name="T4" fmla="*/ 203092450 w 174"/>
                <a:gd name="T5" fmla="*/ 602315776 h 245"/>
                <a:gd name="T6" fmla="*/ 236478332 w 174"/>
                <a:gd name="T7" fmla="*/ 589715804 h 245"/>
                <a:gd name="T8" fmla="*/ 292119802 w 174"/>
                <a:gd name="T9" fmla="*/ 579635192 h 245"/>
                <a:gd name="T10" fmla="*/ 350543429 w 174"/>
                <a:gd name="T11" fmla="*/ 579635192 h 245"/>
                <a:gd name="T12" fmla="*/ 400620585 w 174"/>
                <a:gd name="T13" fmla="*/ 584675498 h 245"/>
                <a:gd name="T14" fmla="*/ 400620585 w 174"/>
                <a:gd name="T15" fmla="*/ 584675498 h 245"/>
                <a:gd name="T16" fmla="*/ 420095684 w 174"/>
                <a:gd name="T17" fmla="*/ 556953022 h 245"/>
                <a:gd name="T18" fmla="*/ 445135096 w 174"/>
                <a:gd name="T19" fmla="*/ 524191826 h 245"/>
                <a:gd name="T20" fmla="*/ 456262055 w 174"/>
                <a:gd name="T21" fmla="*/ 491429043 h 245"/>
                <a:gd name="T22" fmla="*/ 470172840 w 174"/>
                <a:gd name="T23" fmla="*/ 453627542 h 245"/>
                <a:gd name="T24" fmla="*/ 484083624 w 174"/>
                <a:gd name="T25" fmla="*/ 408264788 h 245"/>
                <a:gd name="T26" fmla="*/ 484083624 w 174"/>
                <a:gd name="T27" fmla="*/ 362902033 h 245"/>
                <a:gd name="T28" fmla="*/ 484083624 w 174"/>
                <a:gd name="T29" fmla="*/ 320058639 h 245"/>
                <a:gd name="T30" fmla="*/ 484083624 w 174"/>
                <a:gd name="T31" fmla="*/ 274695884 h 245"/>
                <a:gd name="T32" fmla="*/ 484083624 w 174"/>
                <a:gd name="T33" fmla="*/ 274695884 h 245"/>
                <a:gd name="T34" fmla="*/ 464608526 w 174"/>
                <a:gd name="T35" fmla="*/ 209171906 h 245"/>
                <a:gd name="T36" fmla="*/ 439570782 w 174"/>
                <a:gd name="T37" fmla="*/ 153728540 h 245"/>
                <a:gd name="T38" fmla="*/ 406184899 w 174"/>
                <a:gd name="T39" fmla="*/ 103325480 h 245"/>
                <a:gd name="T40" fmla="*/ 375582841 w 174"/>
                <a:gd name="T41" fmla="*/ 65523978 h 245"/>
                <a:gd name="T42" fmla="*/ 331068331 w 174"/>
                <a:gd name="T43" fmla="*/ 32761195 h 245"/>
                <a:gd name="T44" fmla="*/ 286555489 w 174"/>
                <a:gd name="T45" fmla="*/ 10080612 h 245"/>
                <a:gd name="T46" fmla="*/ 242042646 w 174"/>
                <a:gd name="T47" fmla="*/ 0 h 245"/>
                <a:gd name="T48" fmla="*/ 217003234 w 174"/>
                <a:gd name="T49" fmla="*/ 0 h 245"/>
                <a:gd name="T50" fmla="*/ 191963822 w 174"/>
                <a:gd name="T51" fmla="*/ 5040306 h 245"/>
                <a:gd name="T52" fmla="*/ 191963822 w 174"/>
                <a:gd name="T53" fmla="*/ 5040306 h 245"/>
                <a:gd name="T54" fmla="*/ 147450980 w 174"/>
                <a:gd name="T55" fmla="*/ 20161224 h 245"/>
                <a:gd name="T56" fmla="*/ 102938137 w 174"/>
                <a:gd name="T57" fmla="*/ 47882113 h 245"/>
                <a:gd name="T58" fmla="*/ 69552254 w 174"/>
                <a:gd name="T59" fmla="*/ 80644896 h 245"/>
                <a:gd name="T60" fmla="*/ 38948529 w 174"/>
                <a:gd name="T61" fmla="*/ 131047957 h 245"/>
                <a:gd name="T62" fmla="*/ 19475098 w 174"/>
                <a:gd name="T63" fmla="*/ 181451017 h 245"/>
                <a:gd name="T64" fmla="*/ 8346471 w 174"/>
                <a:gd name="T65" fmla="*/ 241934689 h 245"/>
                <a:gd name="T66" fmla="*/ 0 w 174"/>
                <a:gd name="T67" fmla="*/ 302418361 h 245"/>
                <a:gd name="T68" fmla="*/ 8346471 w 174"/>
                <a:gd name="T69" fmla="*/ 370461699 h 245"/>
                <a:gd name="T70" fmla="*/ 8346471 w 174"/>
                <a:gd name="T71" fmla="*/ 370461699 h 245"/>
                <a:gd name="T72" fmla="*/ 19475098 w 174"/>
                <a:gd name="T73" fmla="*/ 408264788 h 245"/>
                <a:gd name="T74" fmla="*/ 33385883 w 174"/>
                <a:gd name="T75" fmla="*/ 453627542 h 245"/>
                <a:gd name="T76" fmla="*/ 52859313 w 174"/>
                <a:gd name="T77" fmla="*/ 486388737 h 245"/>
                <a:gd name="T78" fmla="*/ 69552254 w 174"/>
                <a:gd name="T79" fmla="*/ 524191826 h 245"/>
                <a:gd name="T80" fmla="*/ 89027353 w 174"/>
                <a:gd name="T81" fmla="*/ 551912715 h 245"/>
                <a:gd name="T82" fmla="*/ 114065097 w 174"/>
                <a:gd name="T83" fmla="*/ 579635192 h 245"/>
                <a:gd name="T84" fmla="*/ 147450980 w 174"/>
                <a:gd name="T85" fmla="*/ 602315776 h 245"/>
                <a:gd name="T86" fmla="*/ 172488724 w 174"/>
                <a:gd name="T87" fmla="*/ 617436694 h 245"/>
                <a:gd name="T88" fmla="*/ 172488724 w 174"/>
                <a:gd name="T89" fmla="*/ 617436694 h 2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4"/>
                <a:gd name="T136" fmla="*/ 0 h 245"/>
                <a:gd name="T137" fmla="*/ 174 w 174"/>
                <a:gd name="T138" fmla="*/ 245 h 24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4" h="245">
                  <a:moveTo>
                    <a:pt x="62" y="245"/>
                  </a:moveTo>
                  <a:lnTo>
                    <a:pt x="62" y="245"/>
                  </a:lnTo>
                  <a:lnTo>
                    <a:pt x="73" y="239"/>
                  </a:lnTo>
                  <a:lnTo>
                    <a:pt x="85" y="234"/>
                  </a:lnTo>
                  <a:lnTo>
                    <a:pt x="105" y="230"/>
                  </a:lnTo>
                  <a:lnTo>
                    <a:pt x="126" y="230"/>
                  </a:lnTo>
                  <a:lnTo>
                    <a:pt x="144" y="232"/>
                  </a:lnTo>
                  <a:lnTo>
                    <a:pt x="151" y="221"/>
                  </a:lnTo>
                  <a:lnTo>
                    <a:pt x="160" y="208"/>
                  </a:lnTo>
                  <a:lnTo>
                    <a:pt x="164" y="195"/>
                  </a:lnTo>
                  <a:lnTo>
                    <a:pt x="169" y="180"/>
                  </a:lnTo>
                  <a:lnTo>
                    <a:pt x="174" y="162"/>
                  </a:lnTo>
                  <a:lnTo>
                    <a:pt x="174" y="144"/>
                  </a:lnTo>
                  <a:lnTo>
                    <a:pt x="174" y="127"/>
                  </a:lnTo>
                  <a:lnTo>
                    <a:pt x="174" y="109"/>
                  </a:lnTo>
                  <a:lnTo>
                    <a:pt x="167" y="83"/>
                  </a:lnTo>
                  <a:lnTo>
                    <a:pt x="158" y="61"/>
                  </a:lnTo>
                  <a:lnTo>
                    <a:pt x="146" y="41"/>
                  </a:lnTo>
                  <a:lnTo>
                    <a:pt x="135" y="26"/>
                  </a:lnTo>
                  <a:lnTo>
                    <a:pt x="119" y="13"/>
                  </a:lnTo>
                  <a:lnTo>
                    <a:pt x="103" y="4"/>
                  </a:lnTo>
                  <a:lnTo>
                    <a:pt x="87" y="0"/>
                  </a:lnTo>
                  <a:lnTo>
                    <a:pt x="78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7" y="19"/>
                  </a:lnTo>
                  <a:lnTo>
                    <a:pt x="25" y="32"/>
                  </a:lnTo>
                  <a:lnTo>
                    <a:pt x="14" y="52"/>
                  </a:lnTo>
                  <a:lnTo>
                    <a:pt x="7" y="72"/>
                  </a:lnTo>
                  <a:lnTo>
                    <a:pt x="3" y="96"/>
                  </a:lnTo>
                  <a:lnTo>
                    <a:pt x="0" y="120"/>
                  </a:lnTo>
                  <a:lnTo>
                    <a:pt x="3" y="147"/>
                  </a:lnTo>
                  <a:lnTo>
                    <a:pt x="7" y="162"/>
                  </a:lnTo>
                  <a:lnTo>
                    <a:pt x="12" y="180"/>
                  </a:lnTo>
                  <a:lnTo>
                    <a:pt x="19" y="193"/>
                  </a:lnTo>
                  <a:lnTo>
                    <a:pt x="25" y="208"/>
                  </a:lnTo>
                  <a:lnTo>
                    <a:pt x="32" y="219"/>
                  </a:lnTo>
                  <a:lnTo>
                    <a:pt x="41" y="230"/>
                  </a:lnTo>
                  <a:lnTo>
                    <a:pt x="53" y="239"/>
                  </a:lnTo>
                  <a:lnTo>
                    <a:pt x="62" y="245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D40A4008-96FE-4790-B73D-B58FB1CB9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43" y="3638782"/>
              <a:ext cx="327778" cy="491188"/>
            </a:xfrm>
            <a:custGeom>
              <a:avLst/>
              <a:gdLst>
                <a:gd name="T0" fmla="*/ 158579525 w 146"/>
                <a:gd name="T1" fmla="*/ 5040313 h 230"/>
                <a:gd name="T2" fmla="*/ 158579525 w 146"/>
                <a:gd name="T3" fmla="*/ 5040313 h 230"/>
                <a:gd name="T4" fmla="*/ 197528033 w 146"/>
                <a:gd name="T5" fmla="*/ 0 h 230"/>
                <a:gd name="T6" fmla="*/ 242040852 w 146"/>
                <a:gd name="T7" fmla="*/ 10080625 h 230"/>
                <a:gd name="T8" fmla="*/ 278208873 w 146"/>
                <a:gd name="T9" fmla="*/ 32762825 h 230"/>
                <a:gd name="T10" fmla="*/ 311593071 w 146"/>
                <a:gd name="T11" fmla="*/ 60483750 h 230"/>
                <a:gd name="T12" fmla="*/ 342196781 w 146"/>
                <a:gd name="T13" fmla="*/ 98286888 h 230"/>
                <a:gd name="T14" fmla="*/ 367236180 w 146"/>
                <a:gd name="T15" fmla="*/ 143649700 h 230"/>
                <a:gd name="T16" fmla="*/ 392273911 w 146"/>
                <a:gd name="T17" fmla="*/ 199093138 h 230"/>
                <a:gd name="T18" fmla="*/ 406184688 w 146"/>
                <a:gd name="T19" fmla="*/ 259576888 h 230"/>
                <a:gd name="T20" fmla="*/ 406184688 w 146"/>
                <a:gd name="T21" fmla="*/ 259576888 h 230"/>
                <a:gd name="T22" fmla="*/ 406184688 w 146"/>
                <a:gd name="T23" fmla="*/ 297378438 h 230"/>
                <a:gd name="T24" fmla="*/ 406184688 w 146"/>
                <a:gd name="T25" fmla="*/ 342741250 h 230"/>
                <a:gd name="T26" fmla="*/ 406184688 w 146"/>
                <a:gd name="T27" fmla="*/ 380544388 h 230"/>
                <a:gd name="T28" fmla="*/ 400620377 w 146"/>
                <a:gd name="T29" fmla="*/ 420866888 h 230"/>
                <a:gd name="T30" fmla="*/ 386709600 w 146"/>
                <a:gd name="T31" fmla="*/ 458668438 h 230"/>
                <a:gd name="T32" fmla="*/ 375580978 w 146"/>
                <a:gd name="T33" fmla="*/ 491431263 h 230"/>
                <a:gd name="T34" fmla="*/ 356107558 w 146"/>
                <a:gd name="T35" fmla="*/ 519152188 h 230"/>
                <a:gd name="T36" fmla="*/ 336632470 w 146"/>
                <a:gd name="T37" fmla="*/ 546874700 h 230"/>
                <a:gd name="T38" fmla="*/ 336632470 w 146"/>
                <a:gd name="T39" fmla="*/ 546874700 h 230"/>
                <a:gd name="T40" fmla="*/ 292119651 w 146"/>
                <a:gd name="T41" fmla="*/ 541834388 h 230"/>
                <a:gd name="T42" fmla="*/ 247605163 w 146"/>
                <a:gd name="T43" fmla="*/ 541834388 h 230"/>
                <a:gd name="T44" fmla="*/ 197528033 w 146"/>
                <a:gd name="T45" fmla="*/ 551915013 h 230"/>
                <a:gd name="T46" fmla="*/ 172488634 w 146"/>
                <a:gd name="T47" fmla="*/ 564515000 h 230"/>
                <a:gd name="T48" fmla="*/ 139104437 w 146"/>
                <a:gd name="T49" fmla="*/ 579635938 h 230"/>
                <a:gd name="T50" fmla="*/ 139104437 w 146"/>
                <a:gd name="T51" fmla="*/ 579635938 h 230"/>
                <a:gd name="T52" fmla="*/ 119629349 w 146"/>
                <a:gd name="T53" fmla="*/ 564515000 h 230"/>
                <a:gd name="T54" fmla="*/ 94591617 w 146"/>
                <a:gd name="T55" fmla="*/ 541834388 h 230"/>
                <a:gd name="T56" fmla="*/ 75116529 w 146"/>
                <a:gd name="T57" fmla="*/ 514111875 h 230"/>
                <a:gd name="T58" fmla="*/ 58423597 w 146"/>
                <a:gd name="T59" fmla="*/ 486390950 h 230"/>
                <a:gd name="T60" fmla="*/ 25039399 w 146"/>
                <a:gd name="T61" fmla="*/ 420866888 h 230"/>
                <a:gd name="T62" fmla="*/ 13910777 w 146"/>
                <a:gd name="T63" fmla="*/ 385584700 h 230"/>
                <a:gd name="T64" fmla="*/ 5564311 w 146"/>
                <a:gd name="T65" fmla="*/ 342741250 h 230"/>
                <a:gd name="T66" fmla="*/ 5564311 w 146"/>
                <a:gd name="T67" fmla="*/ 342741250 h 230"/>
                <a:gd name="T68" fmla="*/ 0 w 146"/>
                <a:gd name="T69" fmla="*/ 282257500 h 230"/>
                <a:gd name="T70" fmla="*/ 0 w 146"/>
                <a:gd name="T71" fmla="*/ 226814063 h 230"/>
                <a:gd name="T72" fmla="*/ 13910777 w 146"/>
                <a:gd name="T73" fmla="*/ 171370625 h 230"/>
                <a:gd name="T74" fmla="*/ 30603710 w 146"/>
                <a:gd name="T75" fmla="*/ 120967500 h 230"/>
                <a:gd name="T76" fmla="*/ 50077130 w 146"/>
                <a:gd name="T77" fmla="*/ 75604688 h 230"/>
                <a:gd name="T78" fmla="*/ 83462996 w 146"/>
                <a:gd name="T79" fmla="*/ 42843450 h 230"/>
                <a:gd name="T80" fmla="*/ 119629349 w 146"/>
                <a:gd name="T81" fmla="*/ 20161250 h 230"/>
                <a:gd name="T82" fmla="*/ 158579525 w 146"/>
                <a:gd name="T83" fmla="*/ 5040313 h 230"/>
                <a:gd name="T84" fmla="*/ 158579525 w 146"/>
                <a:gd name="T85" fmla="*/ 5040313 h 23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6"/>
                <a:gd name="T130" fmla="*/ 0 h 230"/>
                <a:gd name="T131" fmla="*/ 146 w 146"/>
                <a:gd name="T132" fmla="*/ 230 h 23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6" h="230">
                  <a:moveTo>
                    <a:pt x="57" y="2"/>
                  </a:moveTo>
                  <a:lnTo>
                    <a:pt x="57" y="2"/>
                  </a:lnTo>
                  <a:lnTo>
                    <a:pt x="71" y="0"/>
                  </a:lnTo>
                  <a:lnTo>
                    <a:pt x="87" y="4"/>
                  </a:lnTo>
                  <a:lnTo>
                    <a:pt x="100" y="13"/>
                  </a:lnTo>
                  <a:lnTo>
                    <a:pt x="112" y="24"/>
                  </a:lnTo>
                  <a:lnTo>
                    <a:pt x="123" y="39"/>
                  </a:lnTo>
                  <a:lnTo>
                    <a:pt x="132" y="57"/>
                  </a:lnTo>
                  <a:lnTo>
                    <a:pt x="141" y="79"/>
                  </a:lnTo>
                  <a:lnTo>
                    <a:pt x="146" y="103"/>
                  </a:lnTo>
                  <a:lnTo>
                    <a:pt x="146" y="118"/>
                  </a:lnTo>
                  <a:lnTo>
                    <a:pt x="146" y="136"/>
                  </a:lnTo>
                  <a:lnTo>
                    <a:pt x="146" y="151"/>
                  </a:lnTo>
                  <a:lnTo>
                    <a:pt x="144" y="167"/>
                  </a:lnTo>
                  <a:lnTo>
                    <a:pt x="139" y="182"/>
                  </a:lnTo>
                  <a:lnTo>
                    <a:pt x="135" y="195"/>
                  </a:lnTo>
                  <a:lnTo>
                    <a:pt x="128" y="206"/>
                  </a:lnTo>
                  <a:lnTo>
                    <a:pt x="121" y="217"/>
                  </a:lnTo>
                  <a:lnTo>
                    <a:pt x="105" y="215"/>
                  </a:lnTo>
                  <a:lnTo>
                    <a:pt x="89" y="215"/>
                  </a:lnTo>
                  <a:lnTo>
                    <a:pt x="71" y="219"/>
                  </a:lnTo>
                  <a:lnTo>
                    <a:pt x="62" y="224"/>
                  </a:lnTo>
                  <a:lnTo>
                    <a:pt x="50" y="230"/>
                  </a:lnTo>
                  <a:lnTo>
                    <a:pt x="43" y="224"/>
                  </a:lnTo>
                  <a:lnTo>
                    <a:pt x="34" y="215"/>
                  </a:lnTo>
                  <a:lnTo>
                    <a:pt x="27" y="204"/>
                  </a:lnTo>
                  <a:lnTo>
                    <a:pt x="21" y="193"/>
                  </a:lnTo>
                  <a:lnTo>
                    <a:pt x="9" y="167"/>
                  </a:lnTo>
                  <a:lnTo>
                    <a:pt x="5" y="153"/>
                  </a:lnTo>
                  <a:lnTo>
                    <a:pt x="2" y="136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5" y="68"/>
                  </a:lnTo>
                  <a:lnTo>
                    <a:pt x="11" y="48"/>
                  </a:lnTo>
                  <a:lnTo>
                    <a:pt x="18" y="30"/>
                  </a:lnTo>
                  <a:lnTo>
                    <a:pt x="30" y="17"/>
                  </a:lnTo>
                  <a:lnTo>
                    <a:pt x="43" y="8"/>
                  </a:lnTo>
                  <a:lnTo>
                    <a:pt x="57" y="2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1435C337-CD13-4204-AE9A-A2D64776C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59" y="3666544"/>
              <a:ext cx="291857" cy="450611"/>
            </a:xfrm>
            <a:custGeom>
              <a:avLst/>
              <a:gdLst>
                <a:gd name="T0" fmla="*/ 153015456 w 130"/>
                <a:gd name="T1" fmla="*/ 0 h 211"/>
                <a:gd name="T2" fmla="*/ 153015456 w 130"/>
                <a:gd name="T3" fmla="*/ 0 h 211"/>
                <a:gd name="T4" fmla="*/ 189181866 w 130"/>
                <a:gd name="T5" fmla="*/ 5040305 h 211"/>
                <a:gd name="T6" fmla="*/ 222567784 w 130"/>
                <a:gd name="T7" fmla="*/ 15120915 h 211"/>
                <a:gd name="T8" fmla="*/ 253169874 w 130"/>
                <a:gd name="T9" fmla="*/ 37801494 h 211"/>
                <a:gd name="T10" fmla="*/ 283773632 w 130"/>
                <a:gd name="T11" fmla="*/ 65523965 h 211"/>
                <a:gd name="T12" fmla="*/ 311595231 w 130"/>
                <a:gd name="T13" fmla="*/ 105846405 h 211"/>
                <a:gd name="T14" fmla="*/ 336633002 w 130"/>
                <a:gd name="T15" fmla="*/ 148688203 h 211"/>
                <a:gd name="T16" fmla="*/ 347761641 w 130"/>
                <a:gd name="T17" fmla="*/ 199091253 h 211"/>
                <a:gd name="T18" fmla="*/ 361672440 w 130"/>
                <a:gd name="T19" fmla="*/ 249494303 h 211"/>
                <a:gd name="T20" fmla="*/ 361672440 w 130"/>
                <a:gd name="T21" fmla="*/ 249494303 h 211"/>
                <a:gd name="T22" fmla="*/ 361672440 w 130"/>
                <a:gd name="T23" fmla="*/ 292337689 h 211"/>
                <a:gd name="T24" fmla="*/ 361672440 w 130"/>
                <a:gd name="T25" fmla="*/ 332660128 h 211"/>
                <a:gd name="T26" fmla="*/ 356108121 w 130"/>
                <a:gd name="T27" fmla="*/ 370461622 h 211"/>
                <a:gd name="T28" fmla="*/ 347761641 w 130"/>
                <a:gd name="T29" fmla="*/ 403224398 h 211"/>
                <a:gd name="T30" fmla="*/ 336633002 w 130"/>
                <a:gd name="T31" fmla="*/ 435985587 h 211"/>
                <a:gd name="T32" fmla="*/ 322722202 w 130"/>
                <a:gd name="T33" fmla="*/ 463708058 h 211"/>
                <a:gd name="T34" fmla="*/ 303248751 w 130"/>
                <a:gd name="T35" fmla="*/ 486388636 h 211"/>
                <a:gd name="T36" fmla="*/ 278209313 w 130"/>
                <a:gd name="T37" fmla="*/ 509070803 h 211"/>
                <a:gd name="T38" fmla="*/ 278209313 w 130"/>
                <a:gd name="T39" fmla="*/ 509070803 h 211"/>
                <a:gd name="T40" fmla="*/ 253169874 w 130"/>
                <a:gd name="T41" fmla="*/ 509070803 h 211"/>
                <a:gd name="T42" fmla="*/ 222567784 w 130"/>
                <a:gd name="T43" fmla="*/ 509070803 h 211"/>
                <a:gd name="T44" fmla="*/ 189181866 w 130"/>
                <a:gd name="T45" fmla="*/ 514111108 h 211"/>
                <a:gd name="T46" fmla="*/ 153015456 w 130"/>
                <a:gd name="T47" fmla="*/ 531751381 h 211"/>
                <a:gd name="T48" fmla="*/ 153015456 w 130"/>
                <a:gd name="T49" fmla="*/ 531751381 h 211"/>
                <a:gd name="T50" fmla="*/ 125193857 w 130"/>
                <a:gd name="T51" fmla="*/ 514111108 h 211"/>
                <a:gd name="T52" fmla="*/ 100156087 w 130"/>
                <a:gd name="T53" fmla="*/ 496469246 h 211"/>
                <a:gd name="T54" fmla="*/ 75116648 w 130"/>
                <a:gd name="T55" fmla="*/ 468748363 h 211"/>
                <a:gd name="T56" fmla="*/ 55641529 w 130"/>
                <a:gd name="T57" fmla="*/ 443546838 h 211"/>
                <a:gd name="T58" fmla="*/ 38948570 w 130"/>
                <a:gd name="T59" fmla="*/ 408264703 h 211"/>
                <a:gd name="T60" fmla="*/ 25039439 w 130"/>
                <a:gd name="T61" fmla="*/ 370461622 h 211"/>
                <a:gd name="T62" fmla="*/ 11128639 w 130"/>
                <a:gd name="T63" fmla="*/ 332660128 h 211"/>
                <a:gd name="T64" fmla="*/ 5564320 w 130"/>
                <a:gd name="T65" fmla="*/ 287297384 h 211"/>
                <a:gd name="T66" fmla="*/ 5564320 w 130"/>
                <a:gd name="T67" fmla="*/ 287297384 h 211"/>
                <a:gd name="T68" fmla="*/ 0 w 130"/>
                <a:gd name="T69" fmla="*/ 231854029 h 211"/>
                <a:gd name="T70" fmla="*/ 5564320 w 130"/>
                <a:gd name="T71" fmla="*/ 181450979 h 211"/>
                <a:gd name="T72" fmla="*/ 19475119 w 130"/>
                <a:gd name="T73" fmla="*/ 138607593 h 211"/>
                <a:gd name="T74" fmla="*/ 38948570 w 130"/>
                <a:gd name="T75" fmla="*/ 93244848 h 211"/>
                <a:gd name="T76" fmla="*/ 55641529 w 130"/>
                <a:gd name="T77" fmla="*/ 60483660 h 211"/>
                <a:gd name="T78" fmla="*/ 83463127 w 130"/>
                <a:gd name="T79" fmla="*/ 32761189 h 211"/>
                <a:gd name="T80" fmla="*/ 114065218 w 130"/>
                <a:gd name="T81" fmla="*/ 10080610 h 211"/>
                <a:gd name="T82" fmla="*/ 153015456 w 130"/>
                <a:gd name="T83" fmla="*/ 0 h 211"/>
                <a:gd name="T84" fmla="*/ 153015456 w 130"/>
                <a:gd name="T85" fmla="*/ 0 h 2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30"/>
                <a:gd name="T130" fmla="*/ 0 h 211"/>
                <a:gd name="T131" fmla="*/ 130 w 130"/>
                <a:gd name="T132" fmla="*/ 211 h 21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30" h="211">
                  <a:moveTo>
                    <a:pt x="55" y="0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80" y="6"/>
                  </a:lnTo>
                  <a:lnTo>
                    <a:pt x="91" y="15"/>
                  </a:lnTo>
                  <a:lnTo>
                    <a:pt x="102" y="26"/>
                  </a:lnTo>
                  <a:lnTo>
                    <a:pt x="112" y="42"/>
                  </a:lnTo>
                  <a:lnTo>
                    <a:pt x="121" y="59"/>
                  </a:lnTo>
                  <a:lnTo>
                    <a:pt x="125" y="79"/>
                  </a:lnTo>
                  <a:lnTo>
                    <a:pt x="130" y="99"/>
                  </a:lnTo>
                  <a:lnTo>
                    <a:pt x="130" y="116"/>
                  </a:lnTo>
                  <a:lnTo>
                    <a:pt x="130" y="132"/>
                  </a:lnTo>
                  <a:lnTo>
                    <a:pt x="128" y="147"/>
                  </a:lnTo>
                  <a:lnTo>
                    <a:pt x="125" y="160"/>
                  </a:lnTo>
                  <a:lnTo>
                    <a:pt x="121" y="173"/>
                  </a:lnTo>
                  <a:lnTo>
                    <a:pt x="116" y="184"/>
                  </a:lnTo>
                  <a:lnTo>
                    <a:pt x="109" y="193"/>
                  </a:lnTo>
                  <a:lnTo>
                    <a:pt x="100" y="202"/>
                  </a:lnTo>
                  <a:lnTo>
                    <a:pt x="91" y="202"/>
                  </a:lnTo>
                  <a:lnTo>
                    <a:pt x="80" y="202"/>
                  </a:lnTo>
                  <a:lnTo>
                    <a:pt x="68" y="204"/>
                  </a:lnTo>
                  <a:lnTo>
                    <a:pt x="55" y="211"/>
                  </a:lnTo>
                  <a:lnTo>
                    <a:pt x="45" y="204"/>
                  </a:lnTo>
                  <a:lnTo>
                    <a:pt x="36" y="197"/>
                  </a:lnTo>
                  <a:lnTo>
                    <a:pt x="27" y="186"/>
                  </a:lnTo>
                  <a:lnTo>
                    <a:pt x="20" y="176"/>
                  </a:lnTo>
                  <a:lnTo>
                    <a:pt x="14" y="162"/>
                  </a:lnTo>
                  <a:lnTo>
                    <a:pt x="9" y="147"/>
                  </a:lnTo>
                  <a:lnTo>
                    <a:pt x="4" y="132"/>
                  </a:lnTo>
                  <a:lnTo>
                    <a:pt x="2" y="114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7" y="55"/>
                  </a:lnTo>
                  <a:lnTo>
                    <a:pt x="14" y="37"/>
                  </a:lnTo>
                  <a:lnTo>
                    <a:pt x="20" y="24"/>
                  </a:lnTo>
                  <a:lnTo>
                    <a:pt x="30" y="13"/>
                  </a:lnTo>
                  <a:lnTo>
                    <a:pt x="41" y="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CCC5DA10-A568-4736-B944-0C896F52E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59" y="3666544"/>
              <a:ext cx="291857" cy="271220"/>
            </a:xfrm>
            <a:custGeom>
              <a:avLst/>
              <a:gdLst>
                <a:gd name="T0" fmla="*/ 158579775 w 130"/>
                <a:gd name="T1" fmla="*/ 50403000 h 127"/>
                <a:gd name="T2" fmla="*/ 158579775 w 130"/>
                <a:gd name="T3" fmla="*/ 50403000 h 127"/>
                <a:gd name="T4" fmla="*/ 125193857 w 130"/>
                <a:gd name="T5" fmla="*/ 55443300 h 127"/>
                <a:gd name="T6" fmla="*/ 94591767 w 130"/>
                <a:gd name="T7" fmla="*/ 78123856 h 127"/>
                <a:gd name="T8" fmla="*/ 69552328 w 130"/>
                <a:gd name="T9" fmla="*/ 105846300 h 127"/>
                <a:gd name="T10" fmla="*/ 44512890 w 130"/>
                <a:gd name="T11" fmla="*/ 138607456 h 127"/>
                <a:gd name="T12" fmla="*/ 25039439 w 130"/>
                <a:gd name="T13" fmla="*/ 176410500 h 127"/>
                <a:gd name="T14" fmla="*/ 11128639 w 130"/>
                <a:gd name="T15" fmla="*/ 221773200 h 127"/>
                <a:gd name="T16" fmla="*/ 11128639 w 130"/>
                <a:gd name="T17" fmla="*/ 269655256 h 127"/>
                <a:gd name="T18" fmla="*/ 11128639 w 130"/>
                <a:gd name="T19" fmla="*/ 320058256 h 127"/>
                <a:gd name="T20" fmla="*/ 11128639 w 130"/>
                <a:gd name="T21" fmla="*/ 320058256 h 127"/>
                <a:gd name="T22" fmla="*/ 5564320 w 130"/>
                <a:gd name="T23" fmla="*/ 287297100 h 127"/>
                <a:gd name="T24" fmla="*/ 5564320 w 130"/>
                <a:gd name="T25" fmla="*/ 287297100 h 127"/>
                <a:gd name="T26" fmla="*/ 0 w 130"/>
                <a:gd name="T27" fmla="*/ 231853800 h 127"/>
                <a:gd name="T28" fmla="*/ 5564320 w 130"/>
                <a:gd name="T29" fmla="*/ 181450800 h 127"/>
                <a:gd name="T30" fmla="*/ 19475119 w 130"/>
                <a:gd name="T31" fmla="*/ 138607456 h 127"/>
                <a:gd name="T32" fmla="*/ 38948570 w 130"/>
                <a:gd name="T33" fmla="*/ 93244756 h 127"/>
                <a:gd name="T34" fmla="*/ 55641529 w 130"/>
                <a:gd name="T35" fmla="*/ 60483600 h 127"/>
                <a:gd name="T36" fmla="*/ 83463127 w 130"/>
                <a:gd name="T37" fmla="*/ 32761156 h 127"/>
                <a:gd name="T38" fmla="*/ 114065218 w 130"/>
                <a:gd name="T39" fmla="*/ 10080600 h 127"/>
                <a:gd name="T40" fmla="*/ 153015456 w 130"/>
                <a:gd name="T41" fmla="*/ 0 h 127"/>
                <a:gd name="T42" fmla="*/ 153015456 w 130"/>
                <a:gd name="T43" fmla="*/ 0 h 127"/>
                <a:gd name="T44" fmla="*/ 189181866 w 130"/>
                <a:gd name="T45" fmla="*/ 5040300 h 127"/>
                <a:gd name="T46" fmla="*/ 222567784 w 130"/>
                <a:gd name="T47" fmla="*/ 15120900 h 127"/>
                <a:gd name="T48" fmla="*/ 253169874 w 130"/>
                <a:gd name="T49" fmla="*/ 37801456 h 127"/>
                <a:gd name="T50" fmla="*/ 283773632 w 130"/>
                <a:gd name="T51" fmla="*/ 65523900 h 127"/>
                <a:gd name="T52" fmla="*/ 311595231 w 130"/>
                <a:gd name="T53" fmla="*/ 105846300 h 127"/>
                <a:gd name="T54" fmla="*/ 336633002 w 130"/>
                <a:gd name="T55" fmla="*/ 148688056 h 127"/>
                <a:gd name="T56" fmla="*/ 347761641 w 130"/>
                <a:gd name="T57" fmla="*/ 199091056 h 127"/>
                <a:gd name="T58" fmla="*/ 361672440 w 130"/>
                <a:gd name="T59" fmla="*/ 249494056 h 127"/>
                <a:gd name="T60" fmla="*/ 361672440 w 130"/>
                <a:gd name="T61" fmla="*/ 249494056 h 127"/>
                <a:gd name="T62" fmla="*/ 361672440 w 130"/>
                <a:gd name="T63" fmla="*/ 264614956 h 127"/>
                <a:gd name="T64" fmla="*/ 361672440 w 130"/>
                <a:gd name="T65" fmla="*/ 264614956 h 127"/>
                <a:gd name="T66" fmla="*/ 347761641 w 130"/>
                <a:gd name="T67" fmla="*/ 216732900 h 127"/>
                <a:gd name="T68" fmla="*/ 328286522 w 130"/>
                <a:gd name="T69" fmla="*/ 171370200 h 127"/>
                <a:gd name="T70" fmla="*/ 311595231 w 130"/>
                <a:gd name="T71" fmla="*/ 138607456 h 127"/>
                <a:gd name="T72" fmla="*/ 283773632 w 130"/>
                <a:gd name="T73" fmla="*/ 105846300 h 127"/>
                <a:gd name="T74" fmla="*/ 253169874 w 130"/>
                <a:gd name="T75" fmla="*/ 78123856 h 127"/>
                <a:gd name="T76" fmla="*/ 222567784 w 130"/>
                <a:gd name="T77" fmla="*/ 60483600 h 127"/>
                <a:gd name="T78" fmla="*/ 189181866 w 130"/>
                <a:gd name="T79" fmla="*/ 50403000 h 127"/>
                <a:gd name="T80" fmla="*/ 158579775 w 130"/>
                <a:gd name="T81" fmla="*/ 50403000 h 127"/>
                <a:gd name="T82" fmla="*/ 158579775 w 130"/>
                <a:gd name="T83" fmla="*/ 50403000 h 12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27"/>
                <a:gd name="T128" fmla="*/ 130 w 130"/>
                <a:gd name="T129" fmla="*/ 127 h 12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27">
                  <a:moveTo>
                    <a:pt x="57" y="20"/>
                  </a:moveTo>
                  <a:lnTo>
                    <a:pt x="57" y="20"/>
                  </a:lnTo>
                  <a:lnTo>
                    <a:pt x="45" y="22"/>
                  </a:lnTo>
                  <a:lnTo>
                    <a:pt x="34" y="31"/>
                  </a:lnTo>
                  <a:lnTo>
                    <a:pt x="25" y="42"/>
                  </a:lnTo>
                  <a:lnTo>
                    <a:pt x="16" y="55"/>
                  </a:lnTo>
                  <a:lnTo>
                    <a:pt x="9" y="70"/>
                  </a:lnTo>
                  <a:lnTo>
                    <a:pt x="4" y="88"/>
                  </a:lnTo>
                  <a:lnTo>
                    <a:pt x="4" y="107"/>
                  </a:lnTo>
                  <a:lnTo>
                    <a:pt x="4" y="127"/>
                  </a:lnTo>
                  <a:lnTo>
                    <a:pt x="2" y="114"/>
                  </a:lnTo>
                  <a:lnTo>
                    <a:pt x="0" y="92"/>
                  </a:lnTo>
                  <a:lnTo>
                    <a:pt x="2" y="72"/>
                  </a:lnTo>
                  <a:lnTo>
                    <a:pt x="7" y="55"/>
                  </a:lnTo>
                  <a:lnTo>
                    <a:pt x="14" y="37"/>
                  </a:lnTo>
                  <a:lnTo>
                    <a:pt x="20" y="24"/>
                  </a:lnTo>
                  <a:lnTo>
                    <a:pt x="30" y="13"/>
                  </a:lnTo>
                  <a:lnTo>
                    <a:pt x="41" y="4"/>
                  </a:lnTo>
                  <a:lnTo>
                    <a:pt x="55" y="0"/>
                  </a:lnTo>
                  <a:lnTo>
                    <a:pt x="68" y="2"/>
                  </a:lnTo>
                  <a:lnTo>
                    <a:pt x="80" y="6"/>
                  </a:lnTo>
                  <a:lnTo>
                    <a:pt x="91" y="15"/>
                  </a:lnTo>
                  <a:lnTo>
                    <a:pt x="102" y="26"/>
                  </a:lnTo>
                  <a:lnTo>
                    <a:pt x="112" y="42"/>
                  </a:lnTo>
                  <a:lnTo>
                    <a:pt x="121" y="59"/>
                  </a:lnTo>
                  <a:lnTo>
                    <a:pt x="125" y="79"/>
                  </a:lnTo>
                  <a:lnTo>
                    <a:pt x="130" y="99"/>
                  </a:lnTo>
                  <a:lnTo>
                    <a:pt x="130" y="105"/>
                  </a:lnTo>
                  <a:lnTo>
                    <a:pt x="125" y="86"/>
                  </a:lnTo>
                  <a:lnTo>
                    <a:pt x="118" y="68"/>
                  </a:lnTo>
                  <a:lnTo>
                    <a:pt x="112" y="55"/>
                  </a:lnTo>
                  <a:lnTo>
                    <a:pt x="102" y="42"/>
                  </a:lnTo>
                  <a:lnTo>
                    <a:pt x="91" y="31"/>
                  </a:lnTo>
                  <a:lnTo>
                    <a:pt x="80" y="24"/>
                  </a:lnTo>
                  <a:lnTo>
                    <a:pt x="68" y="20"/>
                  </a:lnTo>
                  <a:lnTo>
                    <a:pt x="57" y="2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8D7920B8-9CB1-4D65-833C-9CB3E8CD2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0154" y="3666544"/>
              <a:ext cx="220015" cy="266949"/>
            </a:xfrm>
            <a:custGeom>
              <a:avLst/>
              <a:gdLst>
                <a:gd name="T0" fmla="*/ 8346468 w 98"/>
                <a:gd name="T1" fmla="*/ 176410493 h 125"/>
                <a:gd name="T2" fmla="*/ 8346468 w 98"/>
                <a:gd name="T3" fmla="*/ 176410493 h 125"/>
                <a:gd name="T4" fmla="*/ 13910780 w 98"/>
                <a:gd name="T5" fmla="*/ 204131348 h 125"/>
                <a:gd name="T6" fmla="*/ 25039403 w 98"/>
                <a:gd name="T7" fmla="*/ 236894091 h 125"/>
                <a:gd name="T8" fmla="*/ 44512827 w 98"/>
                <a:gd name="T9" fmla="*/ 259574646 h 125"/>
                <a:gd name="T10" fmla="*/ 63987918 w 98"/>
                <a:gd name="T11" fmla="*/ 282256789 h 125"/>
                <a:gd name="T12" fmla="*/ 89027321 w 98"/>
                <a:gd name="T13" fmla="*/ 297377688 h 125"/>
                <a:gd name="T14" fmla="*/ 108500745 w 98"/>
                <a:gd name="T15" fmla="*/ 309977644 h 125"/>
                <a:gd name="T16" fmla="*/ 139104460 w 98"/>
                <a:gd name="T17" fmla="*/ 315017944 h 125"/>
                <a:gd name="T18" fmla="*/ 166926019 w 98"/>
                <a:gd name="T19" fmla="*/ 315017944 h 125"/>
                <a:gd name="T20" fmla="*/ 166926019 w 98"/>
                <a:gd name="T21" fmla="*/ 315017944 h 125"/>
                <a:gd name="T22" fmla="*/ 191963754 w 98"/>
                <a:gd name="T23" fmla="*/ 309977644 h 125"/>
                <a:gd name="T24" fmla="*/ 217003158 w 98"/>
                <a:gd name="T25" fmla="*/ 292337388 h 125"/>
                <a:gd name="T26" fmla="*/ 236478249 w 98"/>
                <a:gd name="T27" fmla="*/ 277216489 h 125"/>
                <a:gd name="T28" fmla="*/ 253169517 w 98"/>
                <a:gd name="T29" fmla="*/ 254534346 h 125"/>
                <a:gd name="T30" fmla="*/ 267080296 w 98"/>
                <a:gd name="T31" fmla="*/ 231853791 h 125"/>
                <a:gd name="T32" fmla="*/ 272644608 w 98"/>
                <a:gd name="T33" fmla="*/ 204131348 h 125"/>
                <a:gd name="T34" fmla="*/ 272644608 w 98"/>
                <a:gd name="T35" fmla="*/ 171370193 h 125"/>
                <a:gd name="T36" fmla="*/ 272644608 w 98"/>
                <a:gd name="T37" fmla="*/ 138607451 h 125"/>
                <a:gd name="T38" fmla="*/ 272644608 w 98"/>
                <a:gd name="T39" fmla="*/ 138607451 h 125"/>
                <a:gd name="T40" fmla="*/ 261515984 w 98"/>
                <a:gd name="T41" fmla="*/ 110886596 h 125"/>
                <a:gd name="T42" fmla="*/ 247605205 w 98"/>
                <a:gd name="T43" fmla="*/ 83164153 h 125"/>
                <a:gd name="T44" fmla="*/ 236478249 w 98"/>
                <a:gd name="T45" fmla="*/ 55443298 h 125"/>
                <a:gd name="T46" fmla="*/ 217003158 w 98"/>
                <a:gd name="T47" fmla="*/ 32761155 h 125"/>
                <a:gd name="T48" fmla="*/ 191963754 w 98"/>
                <a:gd name="T49" fmla="*/ 15120899 h 125"/>
                <a:gd name="T50" fmla="*/ 166926019 w 98"/>
                <a:gd name="T51" fmla="*/ 5040300 h 125"/>
                <a:gd name="T52" fmla="*/ 139104460 w 98"/>
                <a:gd name="T53" fmla="*/ 0 h 125"/>
                <a:gd name="T54" fmla="*/ 108500745 w 98"/>
                <a:gd name="T55" fmla="*/ 0 h 125"/>
                <a:gd name="T56" fmla="*/ 108500745 w 98"/>
                <a:gd name="T57" fmla="*/ 0 h 125"/>
                <a:gd name="T58" fmla="*/ 83463010 w 98"/>
                <a:gd name="T59" fmla="*/ 5040300 h 125"/>
                <a:gd name="T60" fmla="*/ 58423606 w 98"/>
                <a:gd name="T61" fmla="*/ 22680555 h 125"/>
                <a:gd name="T62" fmla="*/ 38948515 w 98"/>
                <a:gd name="T63" fmla="*/ 37801455 h 125"/>
                <a:gd name="T64" fmla="*/ 25039403 w 98"/>
                <a:gd name="T65" fmla="*/ 60483598 h 125"/>
                <a:gd name="T66" fmla="*/ 13910780 w 98"/>
                <a:gd name="T67" fmla="*/ 83164153 h 125"/>
                <a:gd name="T68" fmla="*/ 8346468 w 98"/>
                <a:gd name="T69" fmla="*/ 115926895 h 125"/>
                <a:gd name="T70" fmla="*/ 0 w 98"/>
                <a:gd name="T71" fmla="*/ 143647751 h 125"/>
                <a:gd name="T72" fmla="*/ 8346468 w 98"/>
                <a:gd name="T73" fmla="*/ 176410493 h 125"/>
                <a:gd name="T74" fmla="*/ 8346468 w 98"/>
                <a:gd name="T75" fmla="*/ 176410493 h 12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8"/>
                <a:gd name="T115" fmla="*/ 0 h 125"/>
                <a:gd name="T116" fmla="*/ 98 w 98"/>
                <a:gd name="T117" fmla="*/ 125 h 12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8" h="125">
                  <a:moveTo>
                    <a:pt x="3" y="70"/>
                  </a:moveTo>
                  <a:lnTo>
                    <a:pt x="3" y="70"/>
                  </a:lnTo>
                  <a:lnTo>
                    <a:pt x="5" y="81"/>
                  </a:lnTo>
                  <a:lnTo>
                    <a:pt x="9" y="94"/>
                  </a:lnTo>
                  <a:lnTo>
                    <a:pt x="16" y="103"/>
                  </a:lnTo>
                  <a:lnTo>
                    <a:pt x="23" y="112"/>
                  </a:lnTo>
                  <a:lnTo>
                    <a:pt x="32" y="118"/>
                  </a:lnTo>
                  <a:lnTo>
                    <a:pt x="39" y="123"/>
                  </a:lnTo>
                  <a:lnTo>
                    <a:pt x="50" y="125"/>
                  </a:lnTo>
                  <a:lnTo>
                    <a:pt x="60" y="125"/>
                  </a:lnTo>
                  <a:lnTo>
                    <a:pt x="69" y="123"/>
                  </a:lnTo>
                  <a:lnTo>
                    <a:pt x="78" y="116"/>
                  </a:lnTo>
                  <a:lnTo>
                    <a:pt x="85" y="110"/>
                  </a:lnTo>
                  <a:lnTo>
                    <a:pt x="91" y="101"/>
                  </a:lnTo>
                  <a:lnTo>
                    <a:pt x="96" y="92"/>
                  </a:lnTo>
                  <a:lnTo>
                    <a:pt x="98" y="81"/>
                  </a:lnTo>
                  <a:lnTo>
                    <a:pt x="98" y="68"/>
                  </a:lnTo>
                  <a:lnTo>
                    <a:pt x="98" y="55"/>
                  </a:lnTo>
                  <a:lnTo>
                    <a:pt x="94" y="44"/>
                  </a:lnTo>
                  <a:lnTo>
                    <a:pt x="89" y="33"/>
                  </a:lnTo>
                  <a:lnTo>
                    <a:pt x="85" y="22"/>
                  </a:lnTo>
                  <a:lnTo>
                    <a:pt x="78" y="13"/>
                  </a:lnTo>
                  <a:lnTo>
                    <a:pt x="69" y="6"/>
                  </a:lnTo>
                  <a:lnTo>
                    <a:pt x="60" y="2"/>
                  </a:lnTo>
                  <a:lnTo>
                    <a:pt x="50" y="0"/>
                  </a:lnTo>
                  <a:lnTo>
                    <a:pt x="39" y="0"/>
                  </a:lnTo>
                  <a:lnTo>
                    <a:pt x="30" y="2"/>
                  </a:lnTo>
                  <a:lnTo>
                    <a:pt x="21" y="9"/>
                  </a:lnTo>
                  <a:lnTo>
                    <a:pt x="14" y="15"/>
                  </a:lnTo>
                  <a:lnTo>
                    <a:pt x="9" y="24"/>
                  </a:lnTo>
                  <a:lnTo>
                    <a:pt x="5" y="33"/>
                  </a:lnTo>
                  <a:lnTo>
                    <a:pt x="3" y="46"/>
                  </a:lnTo>
                  <a:lnTo>
                    <a:pt x="0" y="57"/>
                  </a:lnTo>
                  <a:lnTo>
                    <a:pt x="3" y="70"/>
                  </a:lnTo>
                  <a:close/>
                </a:path>
              </a:pathLst>
            </a:custGeom>
            <a:solidFill>
              <a:srgbClr val="1A5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8" name="Freeform 82">
              <a:extLst>
                <a:ext uri="{FF2B5EF4-FFF2-40B4-BE49-F238E27FC236}">
                  <a16:creationId xmlns:a16="http://schemas.microsoft.com/office/drawing/2014/main" id="{7121D12C-0CAE-4BB2-AE16-0D35CF8B5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0360" y="3694307"/>
              <a:ext cx="179605" cy="211424"/>
            </a:xfrm>
            <a:custGeom>
              <a:avLst/>
              <a:gdLst>
                <a:gd name="T0" fmla="*/ 8346484 w 80"/>
                <a:gd name="T1" fmla="*/ 138607359 h 99"/>
                <a:gd name="T2" fmla="*/ 8346484 w 80"/>
                <a:gd name="T3" fmla="*/ 138607359 h 99"/>
                <a:gd name="T4" fmla="*/ 13910807 w 80"/>
                <a:gd name="T5" fmla="*/ 166329783 h 99"/>
                <a:gd name="T6" fmla="*/ 19475130 w 80"/>
                <a:gd name="T7" fmla="*/ 189010324 h 99"/>
                <a:gd name="T8" fmla="*/ 38948592 w 80"/>
                <a:gd name="T9" fmla="*/ 204131213 h 99"/>
                <a:gd name="T10" fmla="*/ 52859400 w 80"/>
                <a:gd name="T11" fmla="*/ 221773044 h 99"/>
                <a:gd name="T12" fmla="*/ 69552368 w 80"/>
                <a:gd name="T13" fmla="*/ 236893934 h 99"/>
                <a:gd name="T14" fmla="*/ 89027498 w 80"/>
                <a:gd name="T15" fmla="*/ 249493881 h 99"/>
                <a:gd name="T16" fmla="*/ 114065284 w 80"/>
                <a:gd name="T17" fmla="*/ 249493881 h 99"/>
                <a:gd name="T18" fmla="*/ 133540414 w 80"/>
                <a:gd name="T19" fmla="*/ 249493881 h 99"/>
                <a:gd name="T20" fmla="*/ 133540414 w 80"/>
                <a:gd name="T21" fmla="*/ 249493881 h 99"/>
                <a:gd name="T22" fmla="*/ 158579867 w 80"/>
                <a:gd name="T23" fmla="*/ 244453585 h 99"/>
                <a:gd name="T24" fmla="*/ 172490674 w 80"/>
                <a:gd name="T25" fmla="*/ 231853637 h 99"/>
                <a:gd name="T26" fmla="*/ 191964136 w 80"/>
                <a:gd name="T27" fmla="*/ 221773044 h 99"/>
                <a:gd name="T28" fmla="*/ 203092782 w 80"/>
                <a:gd name="T29" fmla="*/ 204131213 h 99"/>
                <a:gd name="T30" fmla="*/ 217003589 w 80"/>
                <a:gd name="T31" fmla="*/ 183970027 h 99"/>
                <a:gd name="T32" fmla="*/ 222567912 w 80"/>
                <a:gd name="T33" fmla="*/ 161289487 h 99"/>
                <a:gd name="T34" fmla="*/ 222567912 w 80"/>
                <a:gd name="T35" fmla="*/ 138607359 h 99"/>
                <a:gd name="T36" fmla="*/ 222567912 w 80"/>
                <a:gd name="T37" fmla="*/ 110886522 h 99"/>
                <a:gd name="T38" fmla="*/ 222567912 w 80"/>
                <a:gd name="T39" fmla="*/ 110886522 h 99"/>
                <a:gd name="T40" fmla="*/ 217003589 w 80"/>
                <a:gd name="T41" fmla="*/ 83164098 h 99"/>
                <a:gd name="T42" fmla="*/ 203092782 w 80"/>
                <a:gd name="T43" fmla="*/ 60483558 h 99"/>
                <a:gd name="T44" fmla="*/ 191964136 w 80"/>
                <a:gd name="T45" fmla="*/ 45362668 h 99"/>
                <a:gd name="T46" fmla="*/ 172490674 w 80"/>
                <a:gd name="T47" fmla="*/ 27720837 h 99"/>
                <a:gd name="T48" fmla="*/ 153015544 w 80"/>
                <a:gd name="T49" fmla="*/ 10080593 h 99"/>
                <a:gd name="T50" fmla="*/ 133540414 w 80"/>
                <a:gd name="T51" fmla="*/ 5040296 h 99"/>
                <a:gd name="T52" fmla="*/ 114065284 w 80"/>
                <a:gd name="T53" fmla="*/ 0 h 99"/>
                <a:gd name="T54" fmla="*/ 89027498 w 80"/>
                <a:gd name="T55" fmla="*/ 0 h 99"/>
                <a:gd name="T56" fmla="*/ 89027498 w 80"/>
                <a:gd name="T57" fmla="*/ 0 h 99"/>
                <a:gd name="T58" fmla="*/ 69552368 w 80"/>
                <a:gd name="T59" fmla="*/ 5040296 h 99"/>
                <a:gd name="T60" fmla="*/ 52859400 w 80"/>
                <a:gd name="T61" fmla="*/ 17640244 h 99"/>
                <a:gd name="T62" fmla="*/ 33385937 w 80"/>
                <a:gd name="T63" fmla="*/ 27720837 h 99"/>
                <a:gd name="T64" fmla="*/ 19475130 w 80"/>
                <a:gd name="T65" fmla="*/ 45362668 h 99"/>
                <a:gd name="T66" fmla="*/ 13910807 w 80"/>
                <a:gd name="T67" fmla="*/ 65523854 h 99"/>
                <a:gd name="T68" fmla="*/ 8346484 w 80"/>
                <a:gd name="T69" fmla="*/ 88204394 h 99"/>
                <a:gd name="T70" fmla="*/ 0 w 80"/>
                <a:gd name="T71" fmla="*/ 115926819 h 99"/>
                <a:gd name="T72" fmla="*/ 8346484 w 80"/>
                <a:gd name="T73" fmla="*/ 138607359 h 99"/>
                <a:gd name="T74" fmla="*/ 8346484 w 80"/>
                <a:gd name="T75" fmla="*/ 138607359 h 9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0"/>
                <a:gd name="T115" fmla="*/ 0 h 99"/>
                <a:gd name="T116" fmla="*/ 80 w 80"/>
                <a:gd name="T117" fmla="*/ 99 h 9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0" h="99">
                  <a:moveTo>
                    <a:pt x="3" y="55"/>
                  </a:moveTo>
                  <a:lnTo>
                    <a:pt x="3" y="55"/>
                  </a:lnTo>
                  <a:lnTo>
                    <a:pt x="5" y="66"/>
                  </a:lnTo>
                  <a:lnTo>
                    <a:pt x="7" y="75"/>
                  </a:lnTo>
                  <a:lnTo>
                    <a:pt x="14" y="81"/>
                  </a:lnTo>
                  <a:lnTo>
                    <a:pt x="19" y="88"/>
                  </a:lnTo>
                  <a:lnTo>
                    <a:pt x="25" y="94"/>
                  </a:lnTo>
                  <a:lnTo>
                    <a:pt x="32" y="99"/>
                  </a:lnTo>
                  <a:lnTo>
                    <a:pt x="41" y="99"/>
                  </a:lnTo>
                  <a:lnTo>
                    <a:pt x="48" y="99"/>
                  </a:lnTo>
                  <a:lnTo>
                    <a:pt x="57" y="97"/>
                  </a:lnTo>
                  <a:lnTo>
                    <a:pt x="62" y="92"/>
                  </a:lnTo>
                  <a:lnTo>
                    <a:pt x="69" y="88"/>
                  </a:lnTo>
                  <a:lnTo>
                    <a:pt x="73" y="81"/>
                  </a:lnTo>
                  <a:lnTo>
                    <a:pt x="78" y="73"/>
                  </a:lnTo>
                  <a:lnTo>
                    <a:pt x="80" y="64"/>
                  </a:lnTo>
                  <a:lnTo>
                    <a:pt x="80" y="55"/>
                  </a:lnTo>
                  <a:lnTo>
                    <a:pt x="80" y="44"/>
                  </a:lnTo>
                  <a:lnTo>
                    <a:pt x="78" y="33"/>
                  </a:lnTo>
                  <a:lnTo>
                    <a:pt x="73" y="24"/>
                  </a:lnTo>
                  <a:lnTo>
                    <a:pt x="69" y="18"/>
                  </a:lnTo>
                  <a:lnTo>
                    <a:pt x="62" y="11"/>
                  </a:lnTo>
                  <a:lnTo>
                    <a:pt x="55" y="4"/>
                  </a:lnTo>
                  <a:lnTo>
                    <a:pt x="48" y="2"/>
                  </a:lnTo>
                  <a:lnTo>
                    <a:pt x="41" y="0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9" y="7"/>
                  </a:lnTo>
                  <a:lnTo>
                    <a:pt x="12" y="11"/>
                  </a:lnTo>
                  <a:lnTo>
                    <a:pt x="7" y="18"/>
                  </a:lnTo>
                  <a:lnTo>
                    <a:pt x="5" y="26"/>
                  </a:lnTo>
                  <a:lnTo>
                    <a:pt x="3" y="35"/>
                  </a:lnTo>
                  <a:lnTo>
                    <a:pt x="0" y="46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28A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79" name="Freeform 83">
              <a:extLst>
                <a:ext uri="{FF2B5EF4-FFF2-40B4-BE49-F238E27FC236}">
                  <a16:creationId xmlns:a16="http://schemas.microsoft.com/office/drawing/2014/main" id="{9FC6CD17-53D3-4258-A410-33FBAAE31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281" y="3737019"/>
              <a:ext cx="114498" cy="134542"/>
            </a:xfrm>
            <a:custGeom>
              <a:avLst/>
              <a:gdLst>
                <a:gd name="T0" fmla="*/ 0 w 51"/>
                <a:gd name="T1" fmla="*/ 88204234 h 63"/>
                <a:gd name="T2" fmla="*/ 0 w 51"/>
                <a:gd name="T3" fmla="*/ 88204234 h 63"/>
                <a:gd name="T4" fmla="*/ 8346476 w 51"/>
                <a:gd name="T5" fmla="*/ 120966895 h 63"/>
                <a:gd name="T6" fmla="*/ 33385903 w 51"/>
                <a:gd name="T7" fmla="*/ 143647394 h 63"/>
                <a:gd name="T8" fmla="*/ 58423662 w 51"/>
                <a:gd name="T9" fmla="*/ 153727969 h 63"/>
                <a:gd name="T10" fmla="*/ 83463090 w 51"/>
                <a:gd name="T11" fmla="*/ 158768256 h 63"/>
                <a:gd name="T12" fmla="*/ 83463090 w 51"/>
                <a:gd name="T13" fmla="*/ 158768256 h 63"/>
                <a:gd name="T14" fmla="*/ 108500849 w 51"/>
                <a:gd name="T15" fmla="*/ 148687682 h 63"/>
                <a:gd name="T16" fmla="*/ 127975959 w 51"/>
                <a:gd name="T17" fmla="*/ 126007183 h 63"/>
                <a:gd name="T18" fmla="*/ 141886752 w 51"/>
                <a:gd name="T19" fmla="*/ 98284809 h 63"/>
                <a:gd name="T20" fmla="*/ 141886752 w 51"/>
                <a:gd name="T21" fmla="*/ 70564022 h 63"/>
                <a:gd name="T22" fmla="*/ 141886752 w 51"/>
                <a:gd name="T23" fmla="*/ 70564022 h 63"/>
                <a:gd name="T24" fmla="*/ 127975959 w 51"/>
                <a:gd name="T25" fmla="*/ 37801361 h 63"/>
                <a:gd name="T26" fmla="*/ 108500849 w 51"/>
                <a:gd name="T27" fmla="*/ 15120862 h 63"/>
                <a:gd name="T28" fmla="*/ 83463090 w 51"/>
                <a:gd name="T29" fmla="*/ 5040287 h 63"/>
                <a:gd name="T30" fmla="*/ 58423662 w 51"/>
                <a:gd name="T31" fmla="*/ 0 h 63"/>
                <a:gd name="T32" fmla="*/ 58423662 w 51"/>
                <a:gd name="T33" fmla="*/ 0 h 63"/>
                <a:gd name="T34" fmla="*/ 33385903 w 51"/>
                <a:gd name="T35" fmla="*/ 10080575 h 63"/>
                <a:gd name="T36" fmla="*/ 8346476 w 51"/>
                <a:gd name="T37" fmla="*/ 32761074 h 63"/>
                <a:gd name="T38" fmla="*/ 0 w 51"/>
                <a:gd name="T39" fmla="*/ 60483448 h 63"/>
                <a:gd name="T40" fmla="*/ 0 w 51"/>
                <a:gd name="T41" fmla="*/ 88204234 h 63"/>
                <a:gd name="T42" fmla="*/ 0 w 51"/>
                <a:gd name="T43" fmla="*/ 88204234 h 6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63"/>
                <a:gd name="T68" fmla="*/ 51 w 51"/>
                <a:gd name="T69" fmla="*/ 63 h 6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63">
                  <a:moveTo>
                    <a:pt x="0" y="35"/>
                  </a:moveTo>
                  <a:lnTo>
                    <a:pt x="0" y="35"/>
                  </a:lnTo>
                  <a:lnTo>
                    <a:pt x="3" y="48"/>
                  </a:lnTo>
                  <a:lnTo>
                    <a:pt x="12" y="57"/>
                  </a:lnTo>
                  <a:lnTo>
                    <a:pt x="21" y="61"/>
                  </a:lnTo>
                  <a:lnTo>
                    <a:pt x="30" y="63"/>
                  </a:lnTo>
                  <a:lnTo>
                    <a:pt x="39" y="59"/>
                  </a:lnTo>
                  <a:lnTo>
                    <a:pt x="46" y="50"/>
                  </a:lnTo>
                  <a:lnTo>
                    <a:pt x="51" y="39"/>
                  </a:lnTo>
                  <a:lnTo>
                    <a:pt x="51" y="28"/>
                  </a:lnTo>
                  <a:lnTo>
                    <a:pt x="46" y="15"/>
                  </a:lnTo>
                  <a:lnTo>
                    <a:pt x="39" y="6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2" y="4"/>
                  </a:lnTo>
                  <a:lnTo>
                    <a:pt x="3" y="13"/>
                  </a:lnTo>
                  <a:lnTo>
                    <a:pt x="0" y="24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0" name="Freeform 84">
              <a:extLst>
                <a:ext uri="{FF2B5EF4-FFF2-40B4-BE49-F238E27FC236}">
                  <a16:creationId xmlns:a16="http://schemas.microsoft.com/office/drawing/2014/main" id="{7853CA25-AA7A-49AF-A482-94F5E9AE2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4486" y="3711820"/>
              <a:ext cx="64656" cy="61504"/>
            </a:xfrm>
            <a:custGeom>
              <a:avLst/>
              <a:gdLst>
                <a:gd name="T0" fmla="*/ 0 w 21"/>
                <a:gd name="T1" fmla="*/ 47174388 h 24"/>
                <a:gd name="T2" fmla="*/ 0 w 21"/>
                <a:gd name="T3" fmla="*/ 47174388 h 24"/>
                <a:gd name="T4" fmla="*/ 0 w 21"/>
                <a:gd name="T5" fmla="*/ 65319116 h 24"/>
                <a:gd name="T6" fmla="*/ 10464986 w 21"/>
                <a:gd name="T7" fmla="*/ 79834899 h 24"/>
                <a:gd name="T8" fmla="*/ 36626306 w 21"/>
                <a:gd name="T9" fmla="*/ 87092790 h 24"/>
                <a:gd name="T10" fmla="*/ 47091292 w 21"/>
                <a:gd name="T11" fmla="*/ 87092790 h 24"/>
                <a:gd name="T12" fmla="*/ 47091292 w 21"/>
                <a:gd name="T13" fmla="*/ 87092790 h 24"/>
                <a:gd name="T14" fmla="*/ 73252613 w 21"/>
                <a:gd name="T15" fmla="*/ 87092790 h 24"/>
                <a:gd name="T16" fmla="*/ 83717598 w 21"/>
                <a:gd name="T17" fmla="*/ 79834899 h 24"/>
                <a:gd name="T18" fmla="*/ 94182584 w 21"/>
                <a:gd name="T19" fmla="*/ 65319116 h 24"/>
                <a:gd name="T20" fmla="*/ 109878919 w 21"/>
                <a:gd name="T21" fmla="*/ 47174388 h 24"/>
                <a:gd name="T22" fmla="*/ 109878919 w 21"/>
                <a:gd name="T23" fmla="*/ 47174388 h 24"/>
                <a:gd name="T24" fmla="*/ 94182584 w 21"/>
                <a:gd name="T25" fmla="*/ 32660511 h 24"/>
                <a:gd name="T26" fmla="*/ 83717598 w 21"/>
                <a:gd name="T27" fmla="*/ 18144728 h 24"/>
                <a:gd name="T28" fmla="*/ 73252613 w 21"/>
                <a:gd name="T29" fmla="*/ 7257891 h 24"/>
                <a:gd name="T30" fmla="*/ 47091292 w 21"/>
                <a:gd name="T31" fmla="*/ 0 h 24"/>
                <a:gd name="T32" fmla="*/ 47091292 w 21"/>
                <a:gd name="T33" fmla="*/ 0 h 24"/>
                <a:gd name="T34" fmla="*/ 26161321 w 21"/>
                <a:gd name="T35" fmla="*/ 7257891 h 24"/>
                <a:gd name="T36" fmla="*/ 10464986 w 21"/>
                <a:gd name="T37" fmla="*/ 18144728 h 24"/>
                <a:gd name="T38" fmla="*/ 0 w 21"/>
                <a:gd name="T39" fmla="*/ 32660511 h 24"/>
                <a:gd name="T40" fmla="*/ 0 w 21"/>
                <a:gd name="T41" fmla="*/ 47174388 h 24"/>
                <a:gd name="T42" fmla="*/ 0 w 21"/>
                <a:gd name="T43" fmla="*/ 47174388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"/>
                <a:gd name="T67" fmla="*/ 0 h 24"/>
                <a:gd name="T68" fmla="*/ 21 w 21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" h="24">
                  <a:moveTo>
                    <a:pt x="0" y="13"/>
                  </a:moveTo>
                  <a:lnTo>
                    <a:pt x="0" y="1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7" y="24"/>
                  </a:lnTo>
                  <a:lnTo>
                    <a:pt x="9" y="24"/>
                  </a:lnTo>
                  <a:lnTo>
                    <a:pt x="14" y="24"/>
                  </a:lnTo>
                  <a:lnTo>
                    <a:pt x="16" y="22"/>
                  </a:lnTo>
                  <a:lnTo>
                    <a:pt x="18" y="18"/>
                  </a:lnTo>
                  <a:lnTo>
                    <a:pt x="21" y="13"/>
                  </a:lnTo>
                  <a:lnTo>
                    <a:pt x="18" y="9"/>
                  </a:lnTo>
                  <a:lnTo>
                    <a:pt x="16" y="5"/>
                  </a:lnTo>
                  <a:lnTo>
                    <a:pt x="14" y="2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1" name="Freeform 85">
              <a:extLst>
                <a:ext uri="{FF2B5EF4-FFF2-40B4-BE49-F238E27FC236}">
                  <a16:creationId xmlns:a16="http://schemas.microsoft.com/office/drawing/2014/main" id="{03896EBF-2F4E-4288-8CFF-4C1E3D061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838" y="3830986"/>
              <a:ext cx="31430" cy="27762"/>
            </a:xfrm>
            <a:custGeom>
              <a:avLst/>
              <a:gdLst>
                <a:gd name="T0" fmla="*/ 19474734 w 14"/>
                <a:gd name="T1" fmla="*/ 0 h 13"/>
                <a:gd name="T2" fmla="*/ 19474734 w 14"/>
                <a:gd name="T3" fmla="*/ 0 h 13"/>
                <a:gd name="T4" fmla="*/ 5564210 w 14"/>
                <a:gd name="T5" fmla="*/ 5040190 h 13"/>
                <a:gd name="T6" fmla="*/ 0 w 14"/>
                <a:gd name="T7" fmla="*/ 15120571 h 13"/>
                <a:gd name="T8" fmla="*/ 0 w 14"/>
                <a:gd name="T9" fmla="*/ 15120571 h 13"/>
                <a:gd name="T10" fmla="*/ 5564210 w 14"/>
                <a:gd name="T11" fmla="*/ 27720253 h 13"/>
                <a:gd name="T12" fmla="*/ 19474734 w 14"/>
                <a:gd name="T13" fmla="*/ 32760444 h 13"/>
                <a:gd name="T14" fmla="*/ 19474734 w 14"/>
                <a:gd name="T15" fmla="*/ 32760444 h 13"/>
                <a:gd name="T16" fmla="*/ 33383590 w 14"/>
                <a:gd name="T17" fmla="*/ 27720253 h 13"/>
                <a:gd name="T18" fmla="*/ 38947800 w 14"/>
                <a:gd name="T19" fmla="*/ 15120571 h 13"/>
                <a:gd name="T20" fmla="*/ 38947800 w 14"/>
                <a:gd name="T21" fmla="*/ 15120571 h 13"/>
                <a:gd name="T22" fmla="*/ 33383590 w 14"/>
                <a:gd name="T23" fmla="*/ 5040190 h 13"/>
                <a:gd name="T24" fmla="*/ 19474734 w 14"/>
                <a:gd name="T25" fmla="*/ 0 h 13"/>
                <a:gd name="T26" fmla="*/ 19474734 w 14"/>
                <a:gd name="T27" fmla="*/ 0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"/>
                <a:gd name="T43" fmla="*/ 0 h 13"/>
                <a:gd name="T44" fmla="*/ 14 w 14"/>
                <a:gd name="T45" fmla="*/ 13 h 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" h="13">
                  <a:moveTo>
                    <a:pt x="7" y="0"/>
                  </a:moveTo>
                  <a:lnTo>
                    <a:pt x="7" y="0"/>
                  </a:lnTo>
                  <a:lnTo>
                    <a:pt x="2" y="2"/>
                  </a:lnTo>
                  <a:lnTo>
                    <a:pt x="0" y="6"/>
                  </a:lnTo>
                  <a:lnTo>
                    <a:pt x="2" y="11"/>
                  </a:lnTo>
                  <a:lnTo>
                    <a:pt x="7" y="13"/>
                  </a:lnTo>
                  <a:lnTo>
                    <a:pt x="12" y="11"/>
                  </a:lnTo>
                  <a:lnTo>
                    <a:pt x="14" y="6"/>
                  </a:lnTo>
                  <a:lnTo>
                    <a:pt x="12" y="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2" name="Freeform 86">
              <a:extLst>
                <a:ext uri="{FF2B5EF4-FFF2-40B4-BE49-F238E27FC236}">
                  <a16:creationId xmlns:a16="http://schemas.microsoft.com/office/drawing/2014/main" id="{7AF941A4-1E35-416D-8AD7-0DC76308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5663" y="4036003"/>
              <a:ext cx="312063" cy="140950"/>
            </a:xfrm>
            <a:custGeom>
              <a:avLst/>
              <a:gdLst>
                <a:gd name="T0" fmla="*/ 0 w 139"/>
                <a:gd name="T1" fmla="*/ 110886875 h 66"/>
                <a:gd name="T2" fmla="*/ 0 w 139"/>
                <a:gd name="T3" fmla="*/ 110886875 h 66"/>
                <a:gd name="T4" fmla="*/ 5564328 w 139"/>
                <a:gd name="T5" fmla="*/ 95765938 h 66"/>
                <a:gd name="T6" fmla="*/ 25039476 w 139"/>
                <a:gd name="T7" fmla="*/ 60483750 h 66"/>
                <a:gd name="T8" fmla="*/ 44512956 w 139"/>
                <a:gd name="T9" fmla="*/ 45362813 h 66"/>
                <a:gd name="T10" fmla="*/ 63988104 w 139"/>
                <a:gd name="T11" fmla="*/ 27720925 h 66"/>
                <a:gd name="T12" fmla="*/ 94591908 w 139"/>
                <a:gd name="T13" fmla="*/ 12599988 h 66"/>
                <a:gd name="T14" fmla="*/ 139104864 w 139"/>
                <a:gd name="T15" fmla="*/ 7559675 h 66"/>
                <a:gd name="T16" fmla="*/ 139104864 w 139"/>
                <a:gd name="T17" fmla="*/ 7559675 h 66"/>
                <a:gd name="T18" fmla="*/ 247607592 w 139"/>
                <a:gd name="T19" fmla="*/ 0 h 66"/>
                <a:gd name="T20" fmla="*/ 272645400 w 139"/>
                <a:gd name="T21" fmla="*/ 0 h 66"/>
                <a:gd name="T22" fmla="*/ 303249204 w 139"/>
                <a:gd name="T23" fmla="*/ 7559675 h 66"/>
                <a:gd name="T24" fmla="*/ 303249204 w 139"/>
                <a:gd name="T25" fmla="*/ 7559675 h 66"/>
                <a:gd name="T26" fmla="*/ 336635172 w 139"/>
                <a:gd name="T27" fmla="*/ 12599988 h 66"/>
                <a:gd name="T28" fmla="*/ 361672980 w 139"/>
                <a:gd name="T29" fmla="*/ 22680613 h 66"/>
                <a:gd name="T30" fmla="*/ 386712456 w 139"/>
                <a:gd name="T31" fmla="*/ 40322500 h 66"/>
                <a:gd name="T32" fmla="*/ 386712456 w 139"/>
                <a:gd name="T33" fmla="*/ 40322500 h 66"/>
                <a:gd name="T34" fmla="*/ 381148128 w 139"/>
                <a:gd name="T35" fmla="*/ 55443438 h 66"/>
                <a:gd name="T36" fmla="*/ 356108652 w 139"/>
                <a:gd name="T37" fmla="*/ 88204675 h 66"/>
                <a:gd name="T38" fmla="*/ 336635172 w 139"/>
                <a:gd name="T39" fmla="*/ 110886875 h 66"/>
                <a:gd name="T40" fmla="*/ 311595696 w 139"/>
                <a:gd name="T41" fmla="*/ 128527175 h 66"/>
                <a:gd name="T42" fmla="*/ 286556220 w 139"/>
                <a:gd name="T43" fmla="*/ 143648113 h 66"/>
                <a:gd name="T44" fmla="*/ 253171920 w 139"/>
                <a:gd name="T45" fmla="*/ 151209375 h 66"/>
                <a:gd name="T46" fmla="*/ 253171920 w 139"/>
                <a:gd name="T47" fmla="*/ 151209375 h 66"/>
                <a:gd name="T48" fmla="*/ 158580012 w 139"/>
                <a:gd name="T49" fmla="*/ 166330313 h 66"/>
                <a:gd name="T50" fmla="*/ 127976208 w 139"/>
                <a:gd name="T51" fmla="*/ 161290000 h 66"/>
                <a:gd name="T52" fmla="*/ 89027580 w 139"/>
                <a:gd name="T53" fmla="*/ 156249688 h 66"/>
                <a:gd name="T54" fmla="*/ 89027580 w 139"/>
                <a:gd name="T55" fmla="*/ 156249688 h 66"/>
                <a:gd name="T56" fmla="*/ 25039476 w 139"/>
                <a:gd name="T57" fmla="*/ 128527175 h 66"/>
                <a:gd name="T58" fmla="*/ 0 w 139"/>
                <a:gd name="T59" fmla="*/ 110886875 h 66"/>
                <a:gd name="T60" fmla="*/ 0 w 139"/>
                <a:gd name="T61" fmla="*/ 110886875 h 6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9"/>
                <a:gd name="T94" fmla="*/ 0 h 66"/>
                <a:gd name="T95" fmla="*/ 139 w 139"/>
                <a:gd name="T96" fmla="*/ 66 h 6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9" h="66">
                  <a:moveTo>
                    <a:pt x="0" y="44"/>
                  </a:moveTo>
                  <a:lnTo>
                    <a:pt x="0" y="44"/>
                  </a:lnTo>
                  <a:lnTo>
                    <a:pt x="2" y="38"/>
                  </a:lnTo>
                  <a:lnTo>
                    <a:pt x="9" y="24"/>
                  </a:lnTo>
                  <a:lnTo>
                    <a:pt x="16" y="18"/>
                  </a:lnTo>
                  <a:lnTo>
                    <a:pt x="23" y="11"/>
                  </a:lnTo>
                  <a:lnTo>
                    <a:pt x="34" y="5"/>
                  </a:lnTo>
                  <a:lnTo>
                    <a:pt x="50" y="3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9" y="3"/>
                  </a:lnTo>
                  <a:lnTo>
                    <a:pt x="121" y="5"/>
                  </a:lnTo>
                  <a:lnTo>
                    <a:pt x="130" y="9"/>
                  </a:lnTo>
                  <a:lnTo>
                    <a:pt x="139" y="16"/>
                  </a:lnTo>
                  <a:lnTo>
                    <a:pt x="137" y="22"/>
                  </a:lnTo>
                  <a:lnTo>
                    <a:pt x="128" y="35"/>
                  </a:lnTo>
                  <a:lnTo>
                    <a:pt x="121" y="44"/>
                  </a:lnTo>
                  <a:lnTo>
                    <a:pt x="112" y="51"/>
                  </a:lnTo>
                  <a:lnTo>
                    <a:pt x="103" y="57"/>
                  </a:lnTo>
                  <a:lnTo>
                    <a:pt x="91" y="60"/>
                  </a:lnTo>
                  <a:lnTo>
                    <a:pt x="57" y="66"/>
                  </a:lnTo>
                  <a:lnTo>
                    <a:pt x="46" y="64"/>
                  </a:lnTo>
                  <a:lnTo>
                    <a:pt x="32" y="62"/>
                  </a:lnTo>
                  <a:lnTo>
                    <a:pt x="9" y="5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3" name="Freeform 87">
              <a:extLst>
                <a:ext uri="{FF2B5EF4-FFF2-40B4-BE49-F238E27FC236}">
                  <a16:creationId xmlns:a16="http://schemas.microsoft.com/office/drawing/2014/main" id="{74CB408C-8729-4D26-8B9E-9BD4AABEE0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459" y="4027461"/>
              <a:ext cx="336758" cy="93966"/>
            </a:xfrm>
            <a:custGeom>
              <a:avLst/>
              <a:gdLst>
                <a:gd name="T0" fmla="*/ 417313584 w 150"/>
                <a:gd name="T1" fmla="*/ 42843450 h 44"/>
                <a:gd name="T2" fmla="*/ 417313584 w 150"/>
                <a:gd name="T3" fmla="*/ 42843450 h 44"/>
                <a:gd name="T4" fmla="*/ 372800736 w 150"/>
                <a:gd name="T5" fmla="*/ 27722513 h 44"/>
                <a:gd name="T6" fmla="*/ 328286219 w 150"/>
                <a:gd name="T7" fmla="*/ 10080625 h 44"/>
                <a:gd name="T8" fmla="*/ 272644742 w 150"/>
                <a:gd name="T9" fmla="*/ 0 h 44"/>
                <a:gd name="T10" fmla="*/ 233696208 w 150"/>
                <a:gd name="T11" fmla="*/ 0 h 44"/>
                <a:gd name="T12" fmla="*/ 203092478 w 150"/>
                <a:gd name="T13" fmla="*/ 0 h 44"/>
                <a:gd name="T14" fmla="*/ 169708258 w 150"/>
                <a:gd name="T15" fmla="*/ 5040313 h 44"/>
                <a:gd name="T16" fmla="*/ 133540214 w 150"/>
                <a:gd name="T17" fmla="*/ 17640300 h 44"/>
                <a:gd name="T18" fmla="*/ 100155994 w 150"/>
                <a:gd name="T19" fmla="*/ 27722513 h 44"/>
                <a:gd name="T20" fmla="*/ 63987949 w 150"/>
                <a:gd name="T21" fmla="*/ 50403125 h 44"/>
                <a:gd name="T22" fmla="*/ 30603730 w 150"/>
                <a:gd name="T23" fmla="*/ 78124050 h 44"/>
                <a:gd name="T24" fmla="*/ 0 w 150"/>
                <a:gd name="T25" fmla="*/ 110886875 h 44"/>
                <a:gd name="T26" fmla="*/ 0 w 150"/>
                <a:gd name="T27" fmla="*/ 110886875 h 44"/>
                <a:gd name="T28" fmla="*/ 25039416 w 150"/>
                <a:gd name="T29" fmla="*/ 88206263 h 44"/>
                <a:gd name="T30" fmla="*/ 50077163 w 150"/>
                <a:gd name="T31" fmla="*/ 65524063 h 44"/>
                <a:gd name="T32" fmla="*/ 94591680 w 150"/>
                <a:gd name="T33" fmla="*/ 50403125 h 44"/>
                <a:gd name="T34" fmla="*/ 153015314 w 150"/>
                <a:gd name="T35" fmla="*/ 32761238 h 44"/>
                <a:gd name="T36" fmla="*/ 228131893 w 150"/>
                <a:gd name="T37" fmla="*/ 22682200 h 44"/>
                <a:gd name="T38" fmla="*/ 267080427 w 150"/>
                <a:gd name="T39" fmla="*/ 22682200 h 44"/>
                <a:gd name="T40" fmla="*/ 311593276 w 150"/>
                <a:gd name="T41" fmla="*/ 27722513 h 44"/>
                <a:gd name="T42" fmla="*/ 361672107 w 150"/>
                <a:gd name="T43" fmla="*/ 32761238 h 44"/>
                <a:gd name="T44" fmla="*/ 417313584 w 150"/>
                <a:gd name="T45" fmla="*/ 42843450 h 44"/>
                <a:gd name="T46" fmla="*/ 417313584 w 150"/>
                <a:gd name="T47" fmla="*/ 42843450 h 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4"/>
                <a:gd name="T74" fmla="*/ 150 w 150"/>
                <a:gd name="T75" fmla="*/ 44 h 4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4">
                  <a:moveTo>
                    <a:pt x="150" y="17"/>
                  </a:moveTo>
                  <a:lnTo>
                    <a:pt x="150" y="17"/>
                  </a:lnTo>
                  <a:lnTo>
                    <a:pt x="134" y="11"/>
                  </a:lnTo>
                  <a:lnTo>
                    <a:pt x="118" y="4"/>
                  </a:lnTo>
                  <a:lnTo>
                    <a:pt x="98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1" y="2"/>
                  </a:lnTo>
                  <a:lnTo>
                    <a:pt x="48" y="7"/>
                  </a:lnTo>
                  <a:lnTo>
                    <a:pt x="36" y="11"/>
                  </a:lnTo>
                  <a:lnTo>
                    <a:pt x="23" y="20"/>
                  </a:lnTo>
                  <a:lnTo>
                    <a:pt x="11" y="31"/>
                  </a:lnTo>
                  <a:lnTo>
                    <a:pt x="0" y="44"/>
                  </a:lnTo>
                  <a:lnTo>
                    <a:pt x="9" y="35"/>
                  </a:lnTo>
                  <a:lnTo>
                    <a:pt x="18" y="26"/>
                  </a:lnTo>
                  <a:lnTo>
                    <a:pt x="34" y="20"/>
                  </a:lnTo>
                  <a:lnTo>
                    <a:pt x="55" y="13"/>
                  </a:lnTo>
                  <a:lnTo>
                    <a:pt x="82" y="9"/>
                  </a:lnTo>
                  <a:lnTo>
                    <a:pt x="96" y="9"/>
                  </a:lnTo>
                  <a:lnTo>
                    <a:pt x="112" y="11"/>
                  </a:lnTo>
                  <a:lnTo>
                    <a:pt x="130" y="13"/>
                  </a:lnTo>
                  <a:lnTo>
                    <a:pt x="150" y="17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4" name="Freeform 88">
              <a:extLst>
                <a:ext uri="{FF2B5EF4-FFF2-40B4-BE49-F238E27FC236}">
                  <a16:creationId xmlns:a16="http://schemas.microsoft.com/office/drawing/2014/main" id="{A7867EA5-F447-41F7-9B3F-FF9D518F0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485" y="4055223"/>
              <a:ext cx="175114" cy="102509"/>
            </a:xfrm>
            <a:custGeom>
              <a:avLst/>
              <a:gdLst>
                <a:gd name="T0" fmla="*/ 217003464 w 78"/>
                <a:gd name="T1" fmla="*/ 55443438 h 48"/>
                <a:gd name="T2" fmla="*/ 217003464 w 78"/>
                <a:gd name="T3" fmla="*/ 55443438 h 48"/>
                <a:gd name="T4" fmla="*/ 211439144 w 78"/>
                <a:gd name="T5" fmla="*/ 65524063 h 48"/>
                <a:gd name="T6" fmla="*/ 211439144 w 78"/>
                <a:gd name="T7" fmla="*/ 83165950 h 48"/>
                <a:gd name="T8" fmla="*/ 186399706 w 78"/>
                <a:gd name="T9" fmla="*/ 100806250 h 48"/>
                <a:gd name="T10" fmla="*/ 153015456 w 78"/>
                <a:gd name="T11" fmla="*/ 115927188 h 48"/>
                <a:gd name="T12" fmla="*/ 108502566 w 78"/>
                <a:gd name="T13" fmla="*/ 120967500 h 48"/>
                <a:gd name="T14" fmla="*/ 108502566 w 78"/>
                <a:gd name="T15" fmla="*/ 120967500 h 48"/>
                <a:gd name="T16" fmla="*/ 72334488 w 78"/>
                <a:gd name="T17" fmla="*/ 115927188 h 48"/>
                <a:gd name="T18" fmla="*/ 38948570 w 78"/>
                <a:gd name="T19" fmla="*/ 105846563 h 48"/>
                <a:gd name="T20" fmla="*/ 13910799 w 78"/>
                <a:gd name="T21" fmla="*/ 88206263 h 48"/>
                <a:gd name="T22" fmla="*/ 8346480 w 78"/>
                <a:gd name="T23" fmla="*/ 78124050 h 48"/>
                <a:gd name="T24" fmla="*/ 0 w 78"/>
                <a:gd name="T25" fmla="*/ 65524063 h 48"/>
                <a:gd name="T26" fmla="*/ 0 w 78"/>
                <a:gd name="T27" fmla="*/ 65524063 h 48"/>
                <a:gd name="T28" fmla="*/ 8346480 w 78"/>
                <a:gd name="T29" fmla="*/ 50403125 h 48"/>
                <a:gd name="T30" fmla="*/ 8346480 w 78"/>
                <a:gd name="T31" fmla="*/ 37801550 h 48"/>
                <a:gd name="T32" fmla="*/ 33385918 w 78"/>
                <a:gd name="T33" fmla="*/ 22682200 h 48"/>
                <a:gd name="T34" fmla="*/ 63988009 w 78"/>
                <a:gd name="T35" fmla="*/ 5040313 h 48"/>
                <a:gd name="T36" fmla="*/ 108502566 w 78"/>
                <a:gd name="T37" fmla="*/ 0 h 48"/>
                <a:gd name="T38" fmla="*/ 108502566 w 78"/>
                <a:gd name="T39" fmla="*/ 0 h 48"/>
                <a:gd name="T40" fmla="*/ 147451136 w 78"/>
                <a:gd name="T41" fmla="*/ 5040313 h 48"/>
                <a:gd name="T42" fmla="*/ 178054894 w 78"/>
                <a:gd name="T43" fmla="*/ 17640300 h 48"/>
                <a:gd name="T44" fmla="*/ 203092665 w 78"/>
                <a:gd name="T45" fmla="*/ 32761238 h 48"/>
                <a:gd name="T46" fmla="*/ 211439144 w 78"/>
                <a:gd name="T47" fmla="*/ 45362813 h 48"/>
                <a:gd name="T48" fmla="*/ 217003464 w 78"/>
                <a:gd name="T49" fmla="*/ 55443438 h 48"/>
                <a:gd name="T50" fmla="*/ 217003464 w 78"/>
                <a:gd name="T51" fmla="*/ 55443438 h 4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8"/>
                <a:gd name="T79" fmla="*/ 0 h 48"/>
                <a:gd name="T80" fmla="*/ 78 w 78"/>
                <a:gd name="T81" fmla="*/ 48 h 4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8" h="48">
                  <a:moveTo>
                    <a:pt x="78" y="22"/>
                  </a:moveTo>
                  <a:lnTo>
                    <a:pt x="78" y="22"/>
                  </a:lnTo>
                  <a:lnTo>
                    <a:pt x="76" y="26"/>
                  </a:lnTo>
                  <a:lnTo>
                    <a:pt x="76" y="33"/>
                  </a:lnTo>
                  <a:lnTo>
                    <a:pt x="67" y="40"/>
                  </a:lnTo>
                  <a:lnTo>
                    <a:pt x="55" y="46"/>
                  </a:lnTo>
                  <a:lnTo>
                    <a:pt x="39" y="48"/>
                  </a:lnTo>
                  <a:lnTo>
                    <a:pt x="26" y="46"/>
                  </a:lnTo>
                  <a:lnTo>
                    <a:pt x="14" y="42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0" y="26"/>
                  </a:lnTo>
                  <a:lnTo>
                    <a:pt x="3" y="20"/>
                  </a:lnTo>
                  <a:lnTo>
                    <a:pt x="3" y="15"/>
                  </a:lnTo>
                  <a:lnTo>
                    <a:pt x="12" y="9"/>
                  </a:lnTo>
                  <a:lnTo>
                    <a:pt x="23" y="2"/>
                  </a:lnTo>
                  <a:lnTo>
                    <a:pt x="39" y="0"/>
                  </a:lnTo>
                  <a:lnTo>
                    <a:pt x="53" y="2"/>
                  </a:lnTo>
                  <a:lnTo>
                    <a:pt x="64" y="7"/>
                  </a:lnTo>
                  <a:lnTo>
                    <a:pt x="73" y="13"/>
                  </a:lnTo>
                  <a:lnTo>
                    <a:pt x="76" y="18"/>
                  </a:lnTo>
                  <a:lnTo>
                    <a:pt x="78" y="22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5" name="Freeform 89">
              <a:extLst>
                <a:ext uri="{FF2B5EF4-FFF2-40B4-BE49-F238E27FC236}">
                  <a16:creationId xmlns:a16="http://schemas.microsoft.com/office/drawing/2014/main" id="{E41FE2AC-2A47-42AF-95E3-EB86AAD82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221" y="4059494"/>
              <a:ext cx="163890" cy="93966"/>
            </a:xfrm>
            <a:custGeom>
              <a:avLst/>
              <a:gdLst>
                <a:gd name="T0" fmla="*/ 0 w 73"/>
                <a:gd name="T1" fmla="*/ 60483750 h 44"/>
                <a:gd name="T2" fmla="*/ 0 w 73"/>
                <a:gd name="T3" fmla="*/ 60483750 h 44"/>
                <a:gd name="T4" fmla="*/ 0 w 73"/>
                <a:gd name="T5" fmla="*/ 50403125 h 44"/>
                <a:gd name="T6" fmla="*/ 5564357 w 73"/>
                <a:gd name="T7" fmla="*/ 40322500 h 44"/>
                <a:gd name="T8" fmla="*/ 25039605 w 73"/>
                <a:gd name="T9" fmla="*/ 17640300 h 44"/>
                <a:gd name="T10" fmla="*/ 55641898 w 73"/>
                <a:gd name="T11" fmla="*/ 5040313 h 44"/>
                <a:gd name="T12" fmla="*/ 100156751 w 73"/>
                <a:gd name="T13" fmla="*/ 0 h 44"/>
                <a:gd name="T14" fmla="*/ 100156751 w 73"/>
                <a:gd name="T15" fmla="*/ 0 h 44"/>
                <a:gd name="T16" fmla="*/ 139107247 w 73"/>
                <a:gd name="T17" fmla="*/ 0 h 44"/>
                <a:gd name="T18" fmla="*/ 169709540 w 73"/>
                <a:gd name="T19" fmla="*/ 12601575 h 44"/>
                <a:gd name="T20" fmla="*/ 194749145 w 73"/>
                <a:gd name="T21" fmla="*/ 27722513 h 44"/>
                <a:gd name="T22" fmla="*/ 203095680 w 73"/>
                <a:gd name="T23" fmla="*/ 40322500 h 44"/>
                <a:gd name="T24" fmla="*/ 203095680 w 73"/>
                <a:gd name="T25" fmla="*/ 50403125 h 44"/>
                <a:gd name="T26" fmla="*/ 203095680 w 73"/>
                <a:gd name="T27" fmla="*/ 50403125 h 44"/>
                <a:gd name="T28" fmla="*/ 203095680 w 73"/>
                <a:gd name="T29" fmla="*/ 60483750 h 44"/>
                <a:gd name="T30" fmla="*/ 194749145 w 73"/>
                <a:gd name="T31" fmla="*/ 73083738 h 44"/>
                <a:gd name="T32" fmla="*/ 178056075 w 73"/>
                <a:gd name="T33" fmla="*/ 95765938 h 44"/>
                <a:gd name="T34" fmla="*/ 144671604 w 73"/>
                <a:gd name="T35" fmla="*/ 105846563 h 44"/>
                <a:gd name="T36" fmla="*/ 100156751 w 73"/>
                <a:gd name="T37" fmla="*/ 110886875 h 44"/>
                <a:gd name="T38" fmla="*/ 100156751 w 73"/>
                <a:gd name="T39" fmla="*/ 110886875 h 44"/>
                <a:gd name="T40" fmla="*/ 63988433 w 73"/>
                <a:gd name="T41" fmla="*/ 110886875 h 44"/>
                <a:gd name="T42" fmla="*/ 30603961 w 73"/>
                <a:gd name="T43" fmla="*/ 100806250 h 44"/>
                <a:gd name="T44" fmla="*/ 5564357 w 73"/>
                <a:gd name="T45" fmla="*/ 83165950 h 44"/>
                <a:gd name="T46" fmla="*/ 0 w 73"/>
                <a:gd name="T47" fmla="*/ 73083738 h 44"/>
                <a:gd name="T48" fmla="*/ 0 w 73"/>
                <a:gd name="T49" fmla="*/ 60483750 h 44"/>
                <a:gd name="T50" fmla="*/ 0 w 73"/>
                <a:gd name="T51" fmla="*/ 60483750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44"/>
                <a:gd name="T80" fmla="*/ 73 w 73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4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9" y="7"/>
                  </a:lnTo>
                  <a:lnTo>
                    <a:pt x="20" y="2"/>
                  </a:lnTo>
                  <a:lnTo>
                    <a:pt x="36" y="0"/>
                  </a:lnTo>
                  <a:lnTo>
                    <a:pt x="50" y="0"/>
                  </a:lnTo>
                  <a:lnTo>
                    <a:pt x="61" y="5"/>
                  </a:lnTo>
                  <a:lnTo>
                    <a:pt x="70" y="11"/>
                  </a:lnTo>
                  <a:lnTo>
                    <a:pt x="73" y="16"/>
                  </a:lnTo>
                  <a:lnTo>
                    <a:pt x="73" y="20"/>
                  </a:lnTo>
                  <a:lnTo>
                    <a:pt x="73" y="24"/>
                  </a:lnTo>
                  <a:lnTo>
                    <a:pt x="70" y="29"/>
                  </a:lnTo>
                  <a:lnTo>
                    <a:pt x="64" y="38"/>
                  </a:lnTo>
                  <a:lnTo>
                    <a:pt x="52" y="42"/>
                  </a:lnTo>
                  <a:lnTo>
                    <a:pt x="36" y="44"/>
                  </a:lnTo>
                  <a:lnTo>
                    <a:pt x="23" y="44"/>
                  </a:lnTo>
                  <a:lnTo>
                    <a:pt x="11" y="40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6" name="Freeform 90">
              <a:extLst>
                <a:ext uri="{FF2B5EF4-FFF2-40B4-BE49-F238E27FC236}">
                  <a16:creationId xmlns:a16="http://schemas.microsoft.com/office/drawing/2014/main" id="{E0EC777C-9AC9-4A47-8B19-007A923AC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712" y="4059494"/>
              <a:ext cx="152663" cy="93966"/>
            </a:xfrm>
            <a:custGeom>
              <a:avLst/>
              <a:gdLst>
                <a:gd name="T0" fmla="*/ 0 w 68"/>
                <a:gd name="T1" fmla="*/ 60483750 h 44"/>
                <a:gd name="T2" fmla="*/ 0 w 68"/>
                <a:gd name="T3" fmla="*/ 60483750 h 44"/>
                <a:gd name="T4" fmla="*/ 0 w 68"/>
                <a:gd name="T5" fmla="*/ 50403125 h 44"/>
                <a:gd name="T6" fmla="*/ 5564301 w 68"/>
                <a:gd name="T7" fmla="*/ 40322500 h 44"/>
                <a:gd name="T8" fmla="*/ 25039354 w 68"/>
                <a:gd name="T9" fmla="*/ 17640300 h 44"/>
                <a:gd name="T10" fmla="*/ 58423491 w 68"/>
                <a:gd name="T11" fmla="*/ 5040313 h 44"/>
                <a:gd name="T12" fmla="*/ 94591446 w 68"/>
                <a:gd name="T13" fmla="*/ 0 h 44"/>
                <a:gd name="T14" fmla="*/ 94591446 w 68"/>
                <a:gd name="T15" fmla="*/ 0 h 44"/>
                <a:gd name="T16" fmla="*/ 133539884 w 68"/>
                <a:gd name="T17" fmla="*/ 5040313 h 44"/>
                <a:gd name="T18" fmla="*/ 164141870 w 68"/>
                <a:gd name="T19" fmla="*/ 17640300 h 44"/>
                <a:gd name="T20" fmla="*/ 183616923 w 68"/>
                <a:gd name="T21" fmla="*/ 32761238 h 44"/>
                <a:gd name="T22" fmla="*/ 189181224 w 68"/>
                <a:gd name="T23" fmla="*/ 40322500 h 44"/>
                <a:gd name="T24" fmla="*/ 189181224 w 68"/>
                <a:gd name="T25" fmla="*/ 50403125 h 44"/>
                <a:gd name="T26" fmla="*/ 189181224 w 68"/>
                <a:gd name="T27" fmla="*/ 50403125 h 44"/>
                <a:gd name="T28" fmla="*/ 189181224 w 68"/>
                <a:gd name="T29" fmla="*/ 60483750 h 44"/>
                <a:gd name="T30" fmla="*/ 183616923 w 68"/>
                <a:gd name="T31" fmla="*/ 73083738 h 44"/>
                <a:gd name="T32" fmla="*/ 164141870 w 68"/>
                <a:gd name="T33" fmla="*/ 95765938 h 44"/>
                <a:gd name="T34" fmla="*/ 133539884 w 68"/>
                <a:gd name="T35" fmla="*/ 105846563 h 44"/>
                <a:gd name="T36" fmla="*/ 94591446 w 68"/>
                <a:gd name="T37" fmla="*/ 110886875 h 44"/>
                <a:gd name="T38" fmla="*/ 94591446 w 68"/>
                <a:gd name="T39" fmla="*/ 110886875 h 44"/>
                <a:gd name="T40" fmla="*/ 58423491 w 68"/>
                <a:gd name="T41" fmla="*/ 105846563 h 44"/>
                <a:gd name="T42" fmla="*/ 25039354 w 68"/>
                <a:gd name="T43" fmla="*/ 95765938 h 44"/>
                <a:gd name="T44" fmla="*/ 5564301 w 68"/>
                <a:gd name="T45" fmla="*/ 78124050 h 44"/>
                <a:gd name="T46" fmla="*/ 0 w 68"/>
                <a:gd name="T47" fmla="*/ 73083738 h 44"/>
                <a:gd name="T48" fmla="*/ 0 w 68"/>
                <a:gd name="T49" fmla="*/ 60483750 h 44"/>
                <a:gd name="T50" fmla="*/ 0 w 68"/>
                <a:gd name="T51" fmla="*/ 60483750 h 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8"/>
                <a:gd name="T79" fmla="*/ 0 h 44"/>
                <a:gd name="T80" fmla="*/ 68 w 68"/>
                <a:gd name="T81" fmla="*/ 44 h 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8" h="44">
                  <a:moveTo>
                    <a:pt x="0" y="24"/>
                  </a:moveTo>
                  <a:lnTo>
                    <a:pt x="0" y="24"/>
                  </a:lnTo>
                  <a:lnTo>
                    <a:pt x="0" y="20"/>
                  </a:lnTo>
                  <a:lnTo>
                    <a:pt x="2" y="16"/>
                  </a:lnTo>
                  <a:lnTo>
                    <a:pt x="9" y="7"/>
                  </a:lnTo>
                  <a:lnTo>
                    <a:pt x="21" y="2"/>
                  </a:lnTo>
                  <a:lnTo>
                    <a:pt x="34" y="0"/>
                  </a:lnTo>
                  <a:lnTo>
                    <a:pt x="48" y="2"/>
                  </a:lnTo>
                  <a:lnTo>
                    <a:pt x="59" y="7"/>
                  </a:lnTo>
                  <a:lnTo>
                    <a:pt x="66" y="13"/>
                  </a:lnTo>
                  <a:lnTo>
                    <a:pt x="68" y="16"/>
                  </a:lnTo>
                  <a:lnTo>
                    <a:pt x="68" y="20"/>
                  </a:lnTo>
                  <a:lnTo>
                    <a:pt x="68" y="24"/>
                  </a:lnTo>
                  <a:lnTo>
                    <a:pt x="66" y="29"/>
                  </a:lnTo>
                  <a:lnTo>
                    <a:pt x="59" y="38"/>
                  </a:lnTo>
                  <a:lnTo>
                    <a:pt x="48" y="42"/>
                  </a:lnTo>
                  <a:lnTo>
                    <a:pt x="34" y="44"/>
                  </a:lnTo>
                  <a:lnTo>
                    <a:pt x="21" y="42"/>
                  </a:lnTo>
                  <a:lnTo>
                    <a:pt x="9" y="38"/>
                  </a:lnTo>
                  <a:lnTo>
                    <a:pt x="2" y="31"/>
                  </a:lnTo>
                  <a:lnTo>
                    <a:pt x="0" y="2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7" name="Freeform 91">
              <a:extLst>
                <a:ext uri="{FF2B5EF4-FFF2-40B4-BE49-F238E27FC236}">
                  <a16:creationId xmlns:a16="http://schemas.microsoft.com/office/drawing/2014/main" id="{8C044F27-2066-457E-B5E3-52077B89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7712" y="4063765"/>
              <a:ext cx="152663" cy="85424"/>
            </a:xfrm>
            <a:custGeom>
              <a:avLst/>
              <a:gdLst>
                <a:gd name="T0" fmla="*/ 0 w 68"/>
                <a:gd name="T1" fmla="*/ 55443438 h 40"/>
                <a:gd name="T2" fmla="*/ 0 w 68"/>
                <a:gd name="T3" fmla="*/ 55443438 h 40"/>
                <a:gd name="T4" fmla="*/ 5564301 w 68"/>
                <a:gd name="T5" fmla="*/ 35282188 h 40"/>
                <a:gd name="T6" fmla="*/ 25039354 w 68"/>
                <a:gd name="T7" fmla="*/ 17640300 h 40"/>
                <a:gd name="T8" fmla="*/ 58423491 w 68"/>
                <a:gd name="T9" fmla="*/ 0 h 40"/>
                <a:gd name="T10" fmla="*/ 94591446 w 68"/>
                <a:gd name="T11" fmla="*/ 0 h 40"/>
                <a:gd name="T12" fmla="*/ 94591446 w 68"/>
                <a:gd name="T13" fmla="*/ 0 h 40"/>
                <a:gd name="T14" fmla="*/ 127975583 w 68"/>
                <a:gd name="T15" fmla="*/ 0 h 40"/>
                <a:gd name="T16" fmla="*/ 158577570 w 68"/>
                <a:gd name="T17" fmla="*/ 12601575 h 40"/>
                <a:gd name="T18" fmla="*/ 183616923 w 68"/>
                <a:gd name="T19" fmla="*/ 27720925 h 40"/>
                <a:gd name="T20" fmla="*/ 189181224 w 68"/>
                <a:gd name="T21" fmla="*/ 45362813 h 40"/>
                <a:gd name="T22" fmla="*/ 189181224 w 68"/>
                <a:gd name="T23" fmla="*/ 45362813 h 40"/>
                <a:gd name="T24" fmla="*/ 183616923 w 68"/>
                <a:gd name="T25" fmla="*/ 68043425 h 40"/>
                <a:gd name="T26" fmla="*/ 164141870 w 68"/>
                <a:gd name="T27" fmla="*/ 83165950 h 40"/>
                <a:gd name="T28" fmla="*/ 133539884 w 68"/>
                <a:gd name="T29" fmla="*/ 95765938 h 40"/>
                <a:gd name="T30" fmla="*/ 94591446 w 68"/>
                <a:gd name="T31" fmla="*/ 100806250 h 40"/>
                <a:gd name="T32" fmla="*/ 94591446 w 68"/>
                <a:gd name="T33" fmla="*/ 100806250 h 40"/>
                <a:gd name="T34" fmla="*/ 63987792 w 68"/>
                <a:gd name="T35" fmla="*/ 100806250 h 40"/>
                <a:gd name="T36" fmla="*/ 30603655 w 68"/>
                <a:gd name="T37" fmla="*/ 90725625 h 40"/>
                <a:gd name="T38" fmla="*/ 13910752 w 68"/>
                <a:gd name="T39" fmla="*/ 73083738 h 40"/>
                <a:gd name="T40" fmla="*/ 0 w 68"/>
                <a:gd name="T41" fmla="*/ 55443438 h 40"/>
                <a:gd name="T42" fmla="*/ 0 w 68"/>
                <a:gd name="T43" fmla="*/ 55443438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8"/>
                <a:gd name="T67" fmla="*/ 0 h 40"/>
                <a:gd name="T68" fmla="*/ 68 w 68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8" h="40">
                  <a:moveTo>
                    <a:pt x="0" y="22"/>
                  </a:moveTo>
                  <a:lnTo>
                    <a:pt x="0" y="22"/>
                  </a:lnTo>
                  <a:lnTo>
                    <a:pt x="2" y="14"/>
                  </a:lnTo>
                  <a:lnTo>
                    <a:pt x="9" y="7"/>
                  </a:lnTo>
                  <a:lnTo>
                    <a:pt x="21" y="0"/>
                  </a:lnTo>
                  <a:lnTo>
                    <a:pt x="34" y="0"/>
                  </a:lnTo>
                  <a:lnTo>
                    <a:pt x="46" y="0"/>
                  </a:lnTo>
                  <a:lnTo>
                    <a:pt x="57" y="5"/>
                  </a:lnTo>
                  <a:lnTo>
                    <a:pt x="66" y="11"/>
                  </a:lnTo>
                  <a:lnTo>
                    <a:pt x="68" y="18"/>
                  </a:lnTo>
                  <a:lnTo>
                    <a:pt x="66" y="27"/>
                  </a:lnTo>
                  <a:lnTo>
                    <a:pt x="59" y="33"/>
                  </a:lnTo>
                  <a:lnTo>
                    <a:pt x="48" y="38"/>
                  </a:lnTo>
                  <a:lnTo>
                    <a:pt x="34" y="40"/>
                  </a:lnTo>
                  <a:lnTo>
                    <a:pt x="23" y="40"/>
                  </a:lnTo>
                  <a:lnTo>
                    <a:pt x="11" y="36"/>
                  </a:lnTo>
                  <a:lnTo>
                    <a:pt x="5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8" name="Freeform 92">
              <a:extLst>
                <a:ext uri="{FF2B5EF4-FFF2-40B4-BE49-F238E27FC236}">
                  <a16:creationId xmlns:a16="http://schemas.microsoft.com/office/drawing/2014/main" id="{02ADD4BA-AD4C-4F62-A9D2-87CDDBB2B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202" y="4063765"/>
              <a:ext cx="143683" cy="85424"/>
            </a:xfrm>
            <a:custGeom>
              <a:avLst/>
              <a:gdLst>
                <a:gd name="T0" fmla="*/ 0 w 64"/>
                <a:gd name="T1" fmla="*/ 55443438 h 40"/>
                <a:gd name="T2" fmla="*/ 0 w 64"/>
                <a:gd name="T3" fmla="*/ 55443438 h 40"/>
                <a:gd name="T4" fmla="*/ 8346437 w 64"/>
                <a:gd name="T5" fmla="*/ 35282188 h 40"/>
                <a:gd name="T6" fmla="*/ 25039312 w 64"/>
                <a:gd name="T7" fmla="*/ 17640300 h 40"/>
                <a:gd name="T8" fmla="*/ 52859102 w 64"/>
                <a:gd name="T9" fmla="*/ 7559675 h 40"/>
                <a:gd name="T10" fmla="*/ 89026998 w 64"/>
                <a:gd name="T11" fmla="*/ 0 h 40"/>
                <a:gd name="T12" fmla="*/ 89026998 w 64"/>
                <a:gd name="T13" fmla="*/ 0 h 40"/>
                <a:gd name="T14" fmla="*/ 122411080 w 64"/>
                <a:gd name="T15" fmla="*/ 0 h 40"/>
                <a:gd name="T16" fmla="*/ 153013016 w 64"/>
                <a:gd name="T17" fmla="*/ 12601575 h 40"/>
                <a:gd name="T18" fmla="*/ 172488037 w 64"/>
                <a:gd name="T19" fmla="*/ 27720925 h 40"/>
                <a:gd name="T20" fmla="*/ 178052328 w 64"/>
                <a:gd name="T21" fmla="*/ 45362813 h 40"/>
                <a:gd name="T22" fmla="*/ 178052328 w 64"/>
                <a:gd name="T23" fmla="*/ 45362813 h 40"/>
                <a:gd name="T24" fmla="*/ 172488037 w 64"/>
                <a:gd name="T25" fmla="*/ 68043425 h 40"/>
                <a:gd name="T26" fmla="*/ 153013016 w 64"/>
                <a:gd name="T27" fmla="*/ 83165950 h 40"/>
                <a:gd name="T28" fmla="*/ 127975371 w 64"/>
                <a:gd name="T29" fmla="*/ 95765938 h 40"/>
                <a:gd name="T30" fmla="*/ 89026998 w 64"/>
                <a:gd name="T31" fmla="*/ 100806250 h 40"/>
                <a:gd name="T32" fmla="*/ 89026998 w 64"/>
                <a:gd name="T33" fmla="*/ 100806250 h 40"/>
                <a:gd name="T34" fmla="*/ 58423394 w 64"/>
                <a:gd name="T35" fmla="*/ 100806250 h 40"/>
                <a:gd name="T36" fmla="*/ 25039312 w 64"/>
                <a:gd name="T37" fmla="*/ 90725625 h 40"/>
                <a:gd name="T38" fmla="*/ 8346437 w 64"/>
                <a:gd name="T39" fmla="*/ 73083738 h 40"/>
                <a:gd name="T40" fmla="*/ 0 w 64"/>
                <a:gd name="T41" fmla="*/ 55443438 h 40"/>
                <a:gd name="T42" fmla="*/ 0 w 64"/>
                <a:gd name="T43" fmla="*/ 55443438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40"/>
                <a:gd name="T68" fmla="*/ 64 w 64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40">
                  <a:moveTo>
                    <a:pt x="0" y="22"/>
                  </a:moveTo>
                  <a:lnTo>
                    <a:pt x="0" y="22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2" y="0"/>
                  </a:lnTo>
                  <a:lnTo>
                    <a:pt x="44" y="0"/>
                  </a:lnTo>
                  <a:lnTo>
                    <a:pt x="55" y="5"/>
                  </a:lnTo>
                  <a:lnTo>
                    <a:pt x="62" y="11"/>
                  </a:lnTo>
                  <a:lnTo>
                    <a:pt x="64" y="18"/>
                  </a:lnTo>
                  <a:lnTo>
                    <a:pt x="62" y="27"/>
                  </a:lnTo>
                  <a:lnTo>
                    <a:pt x="55" y="33"/>
                  </a:lnTo>
                  <a:lnTo>
                    <a:pt x="46" y="38"/>
                  </a:lnTo>
                  <a:lnTo>
                    <a:pt x="32" y="40"/>
                  </a:lnTo>
                  <a:lnTo>
                    <a:pt x="21" y="40"/>
                  </a:lnTo>
                  <a:lnTo>
                    <a:pt x="9" y="36"/>
                  </a:lnTo>
                  <a:lnTo>
                    <a:pt x="3" y="29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89" name="Freeform 93">
              <a:extLst>
                <a:ext uri="{FF2B5EF4-FFF2-40B4-BE49-F238E27FC236}">
                  <a16:creationId xmlns:a16="http://schemas.microsoft.com/office/drawing/2014/main" id="{10B56C2F-678D-4F9E-9FB2-4F3A6A2A9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2202" y="4063765"/>
              <a:ext cx="143683" cy="85424"/>
            </a:xfrm>
            <a:custGeom>
              <a:avLst/>
              <a:gdLst>
                <a:gd name="T0" fmla="*/ 0 w 64"/>
                <a:gd name="T1" fmla="*/ 50403125 h 40"/>
                <a:gd name="T2" fmla="*/ 0 w 64"/>
                <a:gd name="T3" fmla="*/ 50403125 h 40"/>
                <a:gd name="T4" fmla="*/ 8346437 w 64"/>
                <a:gd name="T5" fmla="*/ 35282188 h 40"/>
                <a:gd name="T6" fmla="*/ 25039312 w 64"/>
                <a:gd name="T7" fmla="*/ 17640300 h 40"/>
                <a:gd name="T8" fmla="*/ 52859102 w 64"/>
                <a:gd name="T9" fmla="*/ 7559675 h 40"/>
                <a:gd name="T10" fmla="*/ 89026998 w 64"/>
                <a:gd name="T11" fmla="*/ 0 h 40"/>
                <a:gd name="T12" fmla="*/ 89026998 w 64"/>
                <a:gd name="T13" fmla="*/ 0 h 40"/>
                <a:gd name="T14" fmla="*/ 122411080 w 64"/>
                <a:gd name="T15" fmla="*/ 7559675 h 40"/>
                <a:gd name="T16" fmla="*/ 147448724 w 64"/>
                <a:gd name="T17" fmla="*/ 12601575 h 40"/>
                <a:gd name="T18" fmla="*/ 166923745 w 64"/>
                <a:gd name="T19" fmla="*/ 27720925 h 40"/>
                <a:gd name="T20" fmla="*/ 178052328 w 64"/>
                <a:gd name="T21" fmla="*/ 45362813 h 40"/>
                <a:gd name="T22" fmla="*/ 178052328 w 64"/>
                <a:gd name="T23" fmla="*/ 45362813 h 40"/>
                <a:gd name="T24" fmla="*/ 172488037 w 64"/>
                <a:gd name="T25" fmla="*/ 68043425 h 40"/>
                <a:gd name="T26" fmla="*/ 153013016 w 64"/>
                <a:gd name="T27" fmla="*/ 83165950 h 40"/>
                <a:gd name="T28" fmla="*/ 127975371 w 64"/>
                <a:gd name="T29" fmla="*/ 95765938 h 40"/>
                <a:gd name="T30" fmla="*/ 89026998 w 64"/>
                <a:gd name="T31" fmla="*/ 100806250 h 40"/>
                <a:gd name="T32" fmla="*/ 89026998 w 64"/>
                <a:gd name="T33" fmla="*/ 100806250 h 40"/>
                <a:gd name="T34" fmla="*/ 58423394 w 64"/>
                <a:gd name="T35" fmla="*/ 95765938 h 40"/>
                <a:gd name="T36" fmla="*/ 33384082 w 64"/>
                <a:gd name="T37" fmla="*/ 83165950 h 40"/>
                <a:gd name="T38" fmla="*/ 13910729 w 64"/>
                <a:gd name="T39" fmla="*/ 73083738 h 40"/>
                <a:gd name="T40" fmla="*/ 0 w 64"/>
                <a:gd name="T41" fmla="*/ 50403125 h 40"/>
                <a:gd name="T42" fmla="*/ 0 w 64"/>
                <a:gd name="T43" fmla="*/ 50403125 h 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4"/>
                <a:gd name="T67" fmla="*/ 0 h 40"/>
                <a:gd name="T68" fmla="*/ 64 w 64"/>
                <a:gd name="T69" fmla="*/ 40 h 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4" h="40">
                  <a:moveTo>
                    <a:pt x="0" y="20"/>
                  </a:moveTo>
                  <a:lnTo>
                    <a:pt x="0" y="20"/>
                  </a:lnTo>
                  <a:lnTo>
                    <a:pt x="3" y="14"/>
                  </a:lnTo>
                  <a:lnTo>
                    <a:pt x="9" y="7"/>
                  </a:lnTo>
                  <a:lnTo>
                    <a:pt x="19" y="3"/>
                  </a:lnTo>
                  <a:lnTo>
                    <a:pt x="32" y="0"/>
                  </a:lnTo>
                  <a:lnTo>
                    <a:pt x="44" y="3"/>
                  </a:lnTo>
                  <a:lnTo>
                    <a:pt x="53" y="5"/>
                  </a:lnTo>
                  <a:lnTo>
                    <a:pt x="60" y="11"/>
                  </a:lnTo>
                  <a:lnTo>
                    <a:pt x="64" y="18"/>
                  </a:lnTo>
                  <a:lnTo>
                    <a:pt x="62" y="27"/>
                  </a:lnTo>
                  <a:lnTo>
                    <a:pt x="55" y="33"/>
                  </a:lnTo>
                  <a:lnTo>
                    <a:pt x="46" y="38"/>
                  </a:lnTo>
                  <a:lnTo>
                    <a:pt x="32" y="40"/>
                  </a:lnTo>
                  <a:lnTo>
                    <a:pt x="21" y="38"/>
                  </a:lnTo>
                  <a:lnTo>
                    <a:pt x="12" y="33"/>
                  </a:lnTo>
                  <a:lnTo>
                    <a:pt x="5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0" name="Freeform 94">
              <a:extLst>
                <a:ext uri="{FF2B5EF4-FFF2-40B4-BE49-F238E27FC236}">
                  <a16:creationId xmlns:a16="http://schemas.microsoft.com/office/drawing/2014/main" id="{B0938B10-902A-41C8-B878-CE56F65AD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936" y="4070173"/>
              <a:ext cx="132459" cy="74745"/>
            </a:xfrm>
            <a:custGeom>
              <a:avLst/>
              <a:gdLst>
                <a:gd name="T0" fmla="*/ 0 w 59"/>
                <a:gd name="T1" fmla="*/ 42841477 h 35"/>
                <a:gd name="T2" fmla="*/ 0 w 59"/>
                <a:gd name="T3" fmla="*/ 42841477 h 35"/>
                <a:gd name="T4" fmla="*/ 5564335 w 59"/>
                <a:gd name="T5" fmla="*/ 27720676 h 35"/>
                <a:gd name="T6" fmla="*/ 25039507 w 59"/>
                <a:gd name="T7" fmla="*/ 10080534 h 35"/>
                <a:gd name="T8" fmla="*/ 50077346 w 59"/>
                <a:gd name="T9" fmla="*/ 5040267 h 35"/>
                <a:gd name="T10" fmla="*/ 80681188 w 59"/>
                <a:gd name="T11" fmla="*/ 0 h 35"/>
                <a:gd name="T12" fmla="*/ 80681188 w 59"/>
                <a:gd name="T13" fmla="*/ 0 h 35"/>
                <a:gd name="T14" fmla="*/ 114067198 w 59"/>
                <a:gd name="T15" fmla="*/ 0 h 35"/>
                <a:gd name="T16" fmla="*/ 139105037 w 59"/>
                <a:gd name="T17" fmla="*/ 10080534 h 35"/>
                <a:gd name="T18" fmla="*/ 158580209 w 59"/>
                <a:gd name="T19" fmla="*/ 20161069 h 35"/>
                <a:gd name="T20" fmla="*/ 164144544 w 59"/>
                <a:gd name="T21" fmla="*/ 37801210 h 35"/>
                <a:gd name="T22" fmla="*/ 164144544 w 59"/>
                <a:gd name="T23" fmla="*/ 37801210 h 35"/>
                <a:gd name="T24" fmla="*/ 158580209 w 59"/>
                <a:gd name="T25" fmla="*/ 60483206 h 35"/>
                <a:gd name="T26" fmla="*/ 139105037 w 59"/>
                <a:gd name="T27" fmla="*/ 70563740 h 35"/>
                <a:gd name="T28" fmla="*/ 114067198 w 59"/>
                <a:gd name="T29" fmla="*/ 83163614 h 35"/>
                <a:gd name="T30" fmla="*/ 80681188 w 59"/>
                <a:gd name="T31" fmla="*/ 88203881 h 35"/>
                <a:gd name="T32" fmla="*/ 80681188 w 59"/>
                <a:gd name="T33" fmla="*/ 88203881 h 35"/>
                <a:gd name="T34" fmla="*/ 50077346 w 59"/>
                <a:gd name="T35" fmla="*/ 88203881 h 35"/>
                <a:gd name="T36" fmla="*/ 25039507 w 59"/>
                <a:gd name="T37" fmla="*/ 75604007 h 35"/>
                <a:gd name="T38" fmla="*/ 5564335 w 59"/>
                <a:gd name="T39" fmla="*/ 65523473 h 35"/>
                <a:gd name="T40" fmla="*/ 0 w 59"/>
                <a:gd name="T41" fmla="*/ 42841477 h 35"/>
                <a:gd name="T42" fmla="*/ 0 w 59"/>
                <a:gd name="T43" fmla="*/ 42841477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35"/>
                <a:gd name="T68" fmla="*/ 59 w 59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35">
                  <a:moveTo>
                    <a:pt x="0" y="17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9" y="4"/>
                  </a:lnTo>
                  <a:lnTo>
                    <a:pt x="18" y="2"/>
                  </a:lnTo>
                  <a:lnTo>
                    <a:pt x="29" y="0"/>
                  </a:lnTo>
                  <a:lnTo>
                    <a:pt x="41" y="0"/>
                  </a:lnTo>
                  <a:lnTo>
                    <a:pt x="50" y="4"/>
                  </a:lnTo>
                  <a:lnTo>
                    <a:pt x="57" y="8"/>
                  </a:lnTo>
                  <a:lnTo>
                    <a:pt x="59" y="15"/>
                  </a:lnTo>
                  <a:lnTo>
                    <a:pt x="57" y="24"/>
                  </a:lnTo>
                  <a:lnTo>
                    <a:pt x="50" y="28"/>
                  </a:lnTo>
                  <a:lnTo>
                    <a:pt x="41" y="33"/>
                  </a:lnTo>
                  <a:lnTo>
                    <a:pt x="29" y="35"/>
                  </a:lnTo>
                  <a:lnTo>
                    <a:pt x="18" y="35"/>
                  </a:lnTo>
                  <a:lnTo>
                    <a:pt x="9" y="30"/>
                  </a:lnTo>
                  <a:lnTo>
                    <a:pt x="2" y="26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1" name="Freeform 95">
              <a:extLst>
                <a:ext uri="{FF2B5EF4-FFF2-40B4-BE49-F238E27FC236}">
                  <a16:creationId xmlns:a16="http://schemas.microsoft.com/office/drawing/2014/main" id="{EEB33750-227F-43D0-B1FF-B01178242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426" y="4070173"/>
              <a:ext cx="123478" cy="74745"/>
            </a:xfrm>
            <a:custGeom>
              <a:avLst/>
              <a:gdLst>
                <a:gd name="T0" fmla="*/ 0 w 55"/>
                <a:gd name="T1" fmla="*/ 42841477 h 35"/>
                <a:gd name="T2" fmla="*/ 0 w 55"/>
                <a:gd name="T3" fmla="*/ 42841477 h 35"/>
                <a:gd name="T4" fmla="*/ 5564327 w 55"/>
                <a:gd name="T5" fmla="*/ 27720676 h 35"/>
                <a:gd name="T6" fmla="*/ 19475143 w 55"/>
                <a:gd name="T7" fmla="*/ 15120801 h 35"/>
                <a:gd name="T8" fmla="*/ 44512946 w 55"/>
                <a:gd name="T9" fmla="*/ 5040267 h 35"/>
                <a:gd name="T10" fmla="*/ 75116742 w 55"/>
                <a:gd name="T11" fmla="*/ 0 h 35"/>
                <a:gd name="T12" fmla="*/ 75116742 w 55"/>
                <a:gd name="T13" fmla="*/ 0 h 35"/>
                <a:gd name="T14" fmla="*/ 108502703 w 55"/>
                <a:gd name="T15" fmla="*/ 5040267 h 35"/>
                <a:gd name="T16" fmla="*/ 133540505 w 55"/>
                <a:gd name="T17" fmla="*/ 10080534 h 35"/>
                <a:gd name="T18" fmla="*/ 144669158 w 55"/>
                <a:gd name="T19" fmla="*/ 20161069 h 35"/>
                <a:gd name="T20" fmla="*/ 153015648 w 55"/>
                <a:gd name="T21" fmla="*/ 37801210 h 35"/>
                <a:gd name="T22" fmla="*/ 153015648 w 55"/>
                <a:gd name="T23" fmla="*/ 37801210 h 35"/>
                <a:gd name="T24" fmla="*/ 144669158 w 55"/>
                <a:gd name="T25" fmla="*/ 60483206 h 35"/>
                <a:gd name="T26" fmla="*/ 133540505 w 55"/>
                <a:gd name="T27" fmla="*/ 70563740 h 35"/>
                <a:gd name="T28" fmla="*/ 108502703 w 55"/>
                <a:gd name="T29" fmla="*/ 83163614 h 35"/>
                <a:gd name="T30" fmla="*/ 75116742 w 55"/>
                <a:gd name="T31" fmla="*/ 88203881 h 35"/>
                <a:gd name="T32" fmla="*/ 75116742 w 55"/>
                <a:gd name="T33" fmla="*/ 88203881 h 35"/>
                <a:gd name="T34" fmla="*/ 44512946 w 55"/>
                <a:gd name="T35" fmla="*/ 83163614 h 35"/>
                <a:gd name="T36" fmla="*/ 25039470 w 55"/>
                <a:gd name="T37" fmla="*/ 75604007 h 35"/>
                <a:gd name="T38" fmla="*/ 5564327 w 55"/>
                <a:gd name="T39" fmla="*/ 60483206 h 35"/>
                <a:gd name="T40" fmla="*/ 0 w 55"/>
                <a:gd name="T41" fmla="*/ 42841477 h 35"/>
                <a:gd name="T42" fmla="*/ 0 w 55"/>
                <a:gd name="T43" fmla="*/ 42841477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35"/>
                <a:gd name="T68" fmla="*/ 55 w 55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35">
                  <a:moveTo>
                    <a:pt x="0" y="17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7" y="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9" y="2"/>
                  </a:lnTo>
                  <a:lnTo>
                    <a:pt x="48" y="4"/>
                  </a:lnTo>
                  <a:lnTo>
                    <a:pt x="52" y="8"/>
                  </a:lnTo>
                  <a:lnTo>
                    <a:pt x="55" y="15"/>
                  </a:lnTo>
                  <a:lnTo>
                    <a:pt x="52" y="24"/>
                  </a:lnTo>
                  <a:lnTo>
                    <a:pt x="48" y="28"/>
                  </a:lnTo>
                  <a:lnTo>
                    <a:pt x="39" y="33"/>
                  </a:lnTo>
                  <a:lnTo>
                    <a:pt x="27" y="35"/>
                  </a:lnTo>
                  <a:lnTo>
                    <a:pt x="16" y="33"/>
                  </a:lnTo>
                  <a:lnTo>
                    <a:pt x="9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" name="Freeform 96">
              <a:extLst>
                <a:ext uri="{FF2B5EF4-FFF2-40B4-BE49-F238E27FC236}">
                  <a16:creationId xmlns:a16="http://schemas.microsoft.com/office/drawing/2014/main" id="{F37A4303-C9C9-4269-8160-A9B8F3698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426" y="4070173"/>
              <a:ext cx="123478" cy="70474"/>
            </a:xfrm>
            <a:custGeom>
              <a:avLst/>
              <a:gdLst>
                <a:gd name="T0" fmla="*/ 0 w 55"/>
                <a:gd name="T1" fmla="*/ 42841454 h 33"/>
                <a:gd name="T2" fmla="*/ 0 w 55"/>
                <a:gd name="T3" fmla="*/ 42841454 h 33"/>
                <a:gd name="T4" fmla="*/ 5564327 w 55"/>
                <a:gd name="T5" fmla="*/ 27720660 h 33"/>
                <a:gd name="T6" fmla="*/ 25039470 w 55"/>
                <a:gd name="T7" fmla="*/ 15120793 h 33"/>
                <a:gd name="T8" fmla="*/ 44512946 w 55"/>
                <a:gd name="T9" fmla="*/ 5040264 h 33"/>
                <a:gd name="T10" fmla="*/ 75116742 w 55"/>
                <a:gd name="T11" fmla="*/ 0 h 33"/>
                <a:gd name="T12" fmla="*/ 75116742 w 55"/>
                <a:gd name="T13" fmla="*/ 0 h 33"/>
                <a:gd name="T14" fmla="*/ 100156212 w 55"/>
                <a:gd name="T15" fmla="*/ 5040264 h 33"/>
                <a:gd name="T16" fmla="*/ 125194015 w 55"/>
                <a:gd name="T17" fmla="*/ 10080529 h 33"/>
                <a:gd name="T18" fmla="*/ 144669158 w 55"/>
                <a:gd name="T19" fmla="*/ 27720660 h 33"/>
                <a:gd name="T20" fmla="*/ 153015648 w 55"/>
                <a:gd name="T21" fmla="*/ 42841454 h 33"/>
                <a:gd name="T22" fmla="*/ 153015648 w 55"/>
                <a:gd name="T23" fmla="*/ 42841454 h 33"/>
                <a:gd name="T24" fmla="*/ 144669158 w 55"/>
                <a:gd name="T25" fmla="*/ 55442908 h 33"/>
                <a:gd name="T26" fmla="*/ 125194015 w 55"/>
                <a:gd name="T27" fmla="*/ 70563702 h 33"/>
                <a:gd name="T28" fmla="*/ 108502703 w 55"/>
                <a:gd name="T29" fmla="*/ 83163569 h 33"/>
                <a:gd name="T30" fmla="*/ 75116742 w 55"/>
                <a:gd name="T31" fmla="*/ 83163569 h 33"/>
                <a:gd name="T32" fmla="*/ 75116742 w 55"/>
                <a:gd name="T33" fmla="*/ 83163569 h 33"/>
                <a:gd name="T34" fmla="*/ 50077272 w 55"/>
                <a:gd name="T35" fmla="*/ 83163569 h 33"/>
                <a:gd name="T36" fmla="*/ 25039470 w 55"/>
                <a:gd name="T37" fmla="*/ 75603966 h 33"/>
                <a:gd name="T38" fmla="*/ 5564327 w 55"/>
                <a:gd name="T39" fmla="*/ 60483173 h 33"/>
                <a:gd name="T40" fmla="*/ 0 w 55"/>
                <a:gd name="T41" fmla="*/ 42841454 h 33"/>
                <a:gd name="T42" fmla="*/ 0 w 55"/>
                <a:gd name="T43" fmla="*/ 42841454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33"/>
                <a:gd name="T68" fmla="*/ 55 w 55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33">
                  <a:moveTo>
                    <a:pt x="0" y="17"/>
                  </a:moveTo>
                  <a:lnTo>
                    <a:pt x="0" y="17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6" y="2"/>
                  </a:lnTo>
                  <a:lnTo>
                    <a:pt x="27" y="0"/>
                  </a:lnTo>
                  <a:lnTo>
                    <a:pt x="36" y="2"/>
                  </a:lnTo>
                  <a:lnTo>
                    <a:pt x="45" y="4"/>
                  </a:lnTo>
                  <a:lnTo>
                    <a:pt x="52" y="11"/>
                  </a:lnTo>
                  <a:lnTo>
                    <a:pt x="55" y="17"/>
                  </a:lnTo>
                  <a:lnTo>
                    <a:pt x="52" y="22"/>
                  </a:lnTo>
                  <a:lnTo>
                    <a:pt x="45" y="28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8" y="33"/>
                  </a:lnTo>
                  <a:lnTo>
                    <a:pt x="9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3" name="Freeform 97">
              <a:extLst>
                <a:ext uri="{FF2B5EF4-FFF2-40B4-BE49-F238E27FC236}">
                  <a16:creationId xmlns:a16="http://schemas.microsoft.com/office/drawing/2014/main" id="{C142C8EE-74A1-430B-9B5B-DE4DD39D5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916" y="4074444"/>
              <a:ext cx="112253" cy="66203"/>
            </a:xfrm>
            <a:custGeom>
              <a:avLst/>
              <a:gdLst>
                <a:gd name="T0" fmla="*/ 0 w 50"/>
                <a:gd name="T1" fmla="*/ 37801166 h 31"/>
                <a:gd name="T2" fmla="*/ 0 w 50"/>
                <a:gd name="T3" fmla="*/ 37801166 h 31"/>
                <a:gd name="T4" fmla="*/ 5564315 w 50"/>
                <a:gd name="T5" fmla="*/ 27720643 h 31"/>
                <a:gd name="T6" fmla="*/ 19475101 w 50"/>
                <a:gd name="T7" fmla="*/ 10080523 h 31"/>
                <a:gd name="T8" fmla="*/ 38948534 w 50"/>
                <a:gd name="T9" fmla="*/ 5040261 h 31"/>
                <a:gd name="T10" fmla="*/ 69552264 w 50"/>
                <a:gd name="T11" fmla="*/ 0 h 31"/>
                <a:gd name="T12" fmla="*/ 69552264 w 50"/>
                <a:gd name="T13" fmla="*/ 0 h 31"/>
                <a:gd name="T14" fmla="*/ 94591680 w 50"/>
                <a:gd name="T15" fmla="*/ 0 h 31"/>
                <a:gd name="T16" fmla="*/ 119629427 w 50"/>
                <a:gd name="T17" fmla="*/ 10080523 h 31"/>
                <a:gd name="T18" fmla="*/ 133540214 w 50"/>
                <a:gd name="T19" fmla="*/ 22680382 h 31"/>
                <a:gd name="T20" fmla="*/ 139104528 w 50"/>
                <a:gd name="T21" fmla="*/ 37801166 h 31"/>
                <a:gd name="T22" fmla="*/ 139104528 w 50"/>
                <a:gd name="T23" fmla="*/ 37801166 h 31"/>
                <a:gd name="T24" fmla="*/ 133540214 w 50"/>
                <a:gd name="T25" fmla="*/ 50402613 h 31"/>
                <a:gd name="T26" fmla="*/ 119629427 w 50"/>
                <a:gd name="T27" fmla="*/ 65523397 h 31"/>
                <a:gd name="T28" fmla="*/ 102938151 w 50"/>
                <a:gd name="T29" fmla="*/ 70563658 h 31"/>
                <a:gd name="T30" fmla="*/ 69552264 w 50"/>
                <a:gd name="T31" fmla="*/ 78123256 h 31"/>
                <a:gd name="T32" fmla="*/ 69552264 w 50"/>
                <a:gd name="T33" fmla="*/ 78123256 h 31"/>
                <a:gd name="T34" fmla="*/ 44512849 w 50"/>
                <a:gd name="T35" fmla="*/ 78123256 h 31"/>
                <a:gd name="T36" fmla="*/ 19475101 w 50"/>
                <a:gd name="T37" fmla="*/ 65523397 h 31"/>
                <a:gd name="T38" fmla="*/ 5564315 w 50"/>
                <a:gd name="T39" fmla="*/ 55442874 h 31"/>
                <a:gd name="T40" fmla="*/ 0 w 50"/>
                <a:gd name="T41" fmla="*/ 37801166 h 31"/>
                <a:gd name="T42" fmla="*/ 0 w 50"/>
                <a:gd name="T43" fmla="*/ 37801166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31"/>
                <a:gd name="T68" fmla="*/ 50 w 50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31">
                  <a:moveTo>
                    <a:pt x="0" y="15"/>
                  </a:moveTo>
                  <a:lnTo>
                    <a:pt x="0" y="15"/>
                  </a:lnTo>
                  <a:lnTo>
                    <a:pt x="2" y="11"/>
                  </a:lnTo>
                  <a:lnTo>
                    <a:pt x="7" y="4"/>
                  </a:lnTo>
                  <a:lnTo>
                    <a:pt x="14" y="2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43" y="4"/>
                  </a:lnTo>
                  <a:lnTo>
                    <a:pt x="48" y="9"/>
                  </a:lnTo>
                  <a:lnTo>
                    <a:pt x="50" y="15"/>
                  </a:lnTo>
                  <a:lnTo>
                    <a:pt x="48" y="20"/>
                  </a:lnTo>
                  <a:lnTo>
                    <a:pt x="43" y="26"/>
                  </a:lnTo>
                  <a:lnTo>
                    <a:pt x="37" y="28"/>
                  </a:lnTo>
                  <a:lnTo>
                    <a:pt x="25" y="31"/>
                  </a:lnTo>
                  <a:lnTo>
                    <a:pt x="16" y="31"/>
                  </a:lnTo>
                  <a:lnTo>
                    <a:pt x="7" y="26"/>
                  </a:lnTo>
                  <a:lnTo>
                    <a:pt x="2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4" name="Freeform 98">
              <a:extLst>
                <a:ext uri="{FF2B5EF4-FFF2-40B4-BE49-F238E27FC236}">
                  <a16:creationId xmlns:a16="http://schemas.microsoft.com/office/drawing/2014/main" id="{59235D65-3853-487A-B94B-4FB6DD0EB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406" y="4074444"/>
              <a:ext cx="103272" cy="66203"/>
            </a:xfrm>
            <a:custGeom>
              <a:avLst/>
              <a:gdLst>
                <a:gd name="T0" fmla="*/ 0 w 46"/>
                <a:gd name="T1" fmla="*/ 37801166 h 31"/>
                <a:gd name="T2" fmla="*/ 0 w 46"/>
                <a:gd name="T3" fmla="*/ 37801166 h 31"/>
                <a:gd name="T4" fmla="*/ 0 w 46"/>
                <a:gd name="T5" fmla="*/ 27720643 h 31"/>
                <a:gd name="T6" fmla="*/ 13910757 w 46"/>
                <a:gd name="T7" fmla="*/ 15120784 h 31"/>
                <a:gd name="T8" fmla="*/ 38948453 w 46"/>
                <a:gd name="T9" fmla="*/ 5040261 h 31"/>
                <a:gd name="T10" fmla="*/ 63987816 w 46"/>
                <a:gd name="T11" fmla="*/ 0 h 31"/>
                <a:gd name="T12" fmla="*/ 63987816 w 46"/>
                <a:gd name="T13" fmla="*/ 0 h 31"/>
                <a:gd name="T14" fmla="*/ 89027179 w 46"/>
                <a:gd name="T15" fmla="*/ 5040261 h 31"/>
                <a:gd name="T16" fmla="*/ 108500572 w 46"/>
                <a:gd name="T17" fmla="*/ 10080523 h 31"/>
                <a:gd name="T18" fmla="*/ 127975632 w 46"/>
                <a:gd name="T19" fmla="*/ 22680382 h 31"/>
                <a:gd name="T20" fmla="*/ 127975632 w 46"/>
                <a:gd name="T21" fmla="*/ 37801166 h 31"/>
                <a:gd name="T22" fmla="*/ 127975632 w 46"/>
                <a:gd name="T23" fmla="*/ 37801166 h 31"/>
                <a:gd name="T24" fmla="*/ 127975632 w 46"/>
                <a:gd name="T25" fmla="*/ 50402613 h 31"/>
                <a:gd name="T26" fmla="*/ 114064875 w 46"/>
                <a:gd name="T27" fmla="*/ 60483135 h 31"/>
                <a:gd name="T28" fmla="*/ 89027179 w 46"/>
                <a:gd name="T29" fmla="*/ 70563658 h 31"/>
                <a:gd name="T30" fmla="*/ 63987816 w 46"/>
                <a:gd name="T31" fmla="*/ 78123256 h 31"/>
                <a:gd name="T32" fmla="*/ 63987816 w 46"/>
                <a:gd name="T33" fmla="*/ 78123256 h 31"/>
                <a:gd name="T34" fmla="*/ 38948453 w 46"/>
                <a:gd name="T35" fmla="*/ 70563658 h 31"/>
                <a:gd name="T36" fmla="*/ 19475060 w 46"/>
                <a:gd name="T37" fmla="*/ 65523397 h 31"/>
                <a:gd name="T38" fmla="*/ 0 w 46"/>
                <a:gd name="T39" fmla="*/ 55442874 h 31"/>
                <a:gd name="T40" fmla="*/ 0 w 46"/>
                <a:gd name="T41" fmla="*/ 37801166 h 31"/>
                <a:gd name="T42" fmla="*/ 0 w 46"/>
                <a:gd name="T43" fmla="*/ 37801166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31"/>
                <a:gd name="T68" fmla="*/ 46 w 46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31">
                  <a:moveTo>
                    <a:pt x="0" y="15"/>
                  </a:moveTo>
                  <a:lnTo>
                    <a:pt x="0" y="15"/>
                  </a:lnTo>
                  <a:lnTo>
                    <a:pt x="0" y="11"/>
                  </a:lnTo>
                  <a:lnTo>
                    <a:pt x="5" y="6"/>
                  </a:lnTo>
                  <a:lnTo>
                    <a:pt x="14" y="2"/>
                  </a:lnTo>
                  <a:lnTo>
                    <a:pt x="23" y="0"/>
                  </a:lnTo>
                  <a:lnTo>
                    <a:pt x="32" y="2"/>
                  </a:lnTo>
                  <a:lnTo>
                    <a:pt x="39" y="4"/>
                  </a:lnTo>
                  <a:lnTo>
                    <a:pt x="46" y="9"/>
                  </a:lnTo>
                  <a:lnTo>
                    <a:pt x="46" y="15"/>
                  </a:lnTo>
                  <a:lnTo>
                    <a:pt x="46" y="20"/>
                  </a:lnTo>
                  <a:lnTo>
                    <a:pt x="41" y="24"/>
                  </a:lnTo>
                  <a:lnTo>
                    <a:pt x="32" y="28"/>
                  </a:lnTo>
                  <a:lnTo>
                    <a:pt x="23" y="31"/>
                  </a:lnTo>
                  <a:lnTo>
                    <a:pt x="14" y="28"/>
                  </a:lnTo>
                  <a:lnTo>
                    <a:pt x="7" y="26"/>
                  </a:lnTo>
                  <a:lnTo>
                    <a:pt x="0" y="2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5" name="Freeform 99">
              <a:extLst>
                <a:ext uri="{FF2B5EF4-FFF2-40B4-BE49-F238E27FC236}">
                  <a16:creationId xmlns:a16="http://schemas.microsoft.com/office/drawing/2014/main" id="{2F098738-DD49-4E56-8BF5-FB7DCBCD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406" y="4078715"/>
              <a:ext cx="103272" cy="55526"/>
            </a:xfrm>
            <a:custGeom>
              <a:avLst/>
              <a:gdLst>
                <a:gd name="T0" fmla="*/ 0 w 46"/>
                <a:gd name="T1" fmla="*/ 32762825 h 26"/>
                <a:gd name="T2" fmla="*/ 0 w 46"/>
                <a:gd name="T3" fmla="*/ 32762825 h 26"/>
                <a:gd name="T4" fmla="*/ 8346454 w 46"/>
                <a:gd name="T5" fmla="*/ 22682200 h 26"/>
                <a:gd name="T6" fmla="*/ 19475060 w 46"/>
                <a:gd name="T7" fmla="*/ 10080625 h 26"/>
                <a:gd name="T8" fmla="*/ 38948453 w 46"/>
                <a:gd name="T9" fmla="*/ 0 h 26"/>
                <a:gd name="T10" fmla="*/ 63987816 w 46"/>
                <a:gd name="T11" fmla="*/ 0 h 26"/>
                <a:gd name="T12" fmla="*/ 63987816 w 46"/>
                <a:gd name="T13" fmla="*/ 0 h 26"/>
                <a:gd name="T14" fmla="*/ 89027179 w 46"/>
                <a:gd name="T15" fmla="*/ 0 h 26"/>
                <a:gd name="T16" fmla="*/ 108500572 w 46"/>
                <a:gd name="T17" fmla="*/ 5040313 h 26"/>
                <a:gd name="T18" fmla="*/ 122411329 w 46"/>
                <a:gd name="T19" fmla="*/ 17640300 h 26"/>
                <a:gd name="T20" fmla="*/ 127975632 w 46"/>
                <a:gd name="T21" fmla="*/ 32762825 h 26"/>
                <a:gd name="T22" fmla="*/ 127975632 w 46"/>
                <a:gd name="T23" fmla="*/ 32762825 h 26"/>
                <a:gd name="T24" fmla="*/ 122411329 w 46"/>
                <a:gd name="T25" fmla="*/ 45362813 h 26"/>
                <a:gd name="T26" fmla="*/ 108500572 w 46"/>
                <a:gd name="T27" fmla="*/ 55443438 h 26"/>
                <a:gd name="T28" fmla="*/ 89027179 w 46"/>
                <a:gd name="T29" fmla="*/ 65524063 h 26"/>
                <a:gd name="T30" fmla="*/ 63987816 w 46"/>
                <a:gd name="T31" fmla="*/ 65524063 h 26"/>
                <a:gd name="T32" fmla="*/ 63987816 w 46"/>
                <a:gd name="T33" fmla="*/ 65524063 h 26"/>
                <a:gd name="T34" fmla="*/ 38948453 w 46"/>
                <a:gd name="T35" fmla="*/ 65524063 h 26"/>
                <a:gd name="T36" fmla="*/ 19475060 w 46"/>
                <a:gd name="T37" fmla="*/ 60483750 h 26"/>
                <a:gd name="T38" fmla="*/ 8346454 w 46"/>
                <a:gd name="T39" fmla="*/ 50403125 h 26"/>
                <a:gd name="T40" fmla="*/ 0 w 46"/>
                <a:gd name="T41" fmla="*/ 32762825 h 26"/>
                <a:gd name="T42" fmla="*/ 0 w 46"/>
                <a:gd name="T43" fmla="*/ 3276282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6"/>
                <a:gd name="T67" fmla="*/ 0 h 26"/>
                <a:gd name="T68" fmla="*/ 46 w 46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6" h="26">
                  <a:moveTo>
                    <a:pt x="0" y="13"/>
                  </a:moveTo>
                  <a:lnTo>
                    <a:pt x="0" y="13"/>
                  </a:lnTo>
                  <a:lnTo>
                    <a:pt x="3" y="9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2"/>
                  </a:lnTo>
                  <a:lnTo>
                    <a:pt x="44" y="7"/>
                  </a:lnTo>
                  <a:lnTo>
                    <a:pt x="46" y="13"/>
                  </a:lnTo>
                  <a:lnTo>
                    <a:pt x="44" y="18"/>
                  </a:lnTo>
                  <a:lnTo>
                    <a:pt x="39" y="22"/>
                  </a:lnTo>
                  <a:lnTo>
                    <a:pt x="32" y="26"/>
                  </a:lnTo>
                  <a:lnTo>
                    <a:pt x="23" y="26"/>
                  </a:lnTo>
                  <a:lnTo>
                    <a:pt x="14" y="26"/>
                  </a:lnTo>
                  <a:lnTo>
                    <a:pt x="7" y="24"/>
                  </a:lnTo>
                  <a:lnTo>
                    <a:pt x="3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6" name="Freeform 100">
              <a:extLst>
                <a:ext uri="{FF2B5EF4-FFF2-40B4-BE49-F238E27FC236}">
                  <a16:creationId xmlns:a16="http://schemas.microsoft.com/office/drawing/2014/main" id="{E6A45838-7879-42E4-8D1E-E39872FA8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42" y="4078715"/>
              <a:ext cx="92048" cy="55526"/>
            </a:xfrm>
            <a:custGeom>
              <a:avLst/>
              <a:gdLst>
                <a:gd name="T0" fmla="*/ 0 w 41"/>
                <a:gd name="T1" fmla="*/ 32762825 h 26"/>
                <a:gd name="T2" fmla="*/ 0 w 41"/>
                <a:gd name="T3" fmla="*/ 32762825 h 26"/>
                <a:gd name="T4" fmla="*/ 0 w 41"/>
                <a:gd name="T5" fmla="*/ 22682200 h 26"/>
                <a:gd name="T6" fmla="*/ 11128733 w 41"/>
                <a:gd name="T7" fmla="*/ 10080625 h 26"/>
                <a:gd name="T8" fmla="*/ 30604016 w 41"/>
                <a:gd name="T9" fmla="*/ 5040313 h 26"/>
                <a:gd name="T10" fmla="*/ 55643666 w 41"/>
                <a:gd name="T11" fmla="*/ 0 h 26"/>
                <a:gd name="T12" fmla="*/ 55643666 w 41"/>
                <a:gd name="T13" fmla="*/ 0 h 26"/>
                <a:gd name="T14" fmla="*/ 75117282 w 41"/>
                <a:gd name="T15" fmla="*/ 0 h 26"/>
                <a:gd name="T16" fmla="*/ 94592565 w 41"/>
                <a:gd name="T17" fmla="*/ 10080625 h 26"/>
                <a:gd name="T18" fmla="*/ 105721298 w 41"/>
                <a:gd name="T19" fmla="*/ 17640300 h 26"/>
                <a:gd name="T20" fmla="*/ 114067848 w 41"/>
                <a:gd name="T21" fmla="*/ 32762825 h 26"/>
                <a:gd name="T22" fmla="*/ 114067848 w 41"/>
                <a:gd name="T23" fmla="*/ 32762825 h 26"/>
                <a:gd name="T24" fmla="*/ 114067848 w 41"/>
                <a:gd name="T25" fmla="*/ 45362813 h 26"/>
                <a:gd name="T26" fmla="*/ 100156931 w 41"/>
                <a:gd name="T27" fmla="*/ 55443438 h 26"/>
                <a:gd name="T28" fmla="*/ 80681648 w 41"/>
                <a:gd name="T29" fmla="*/ 60483750 h 26"/>
                <a:gd name="T30" fmla="*/ 55643666 w 41"/>
                <a:gd name="T31" fmla="*/ 65524063 h 26"/>
                <a:gd name="T32" fmla="*/ 55643666 w 41"/>
                <a:gd name="T33" fmla="*/ 65524063 h 26"/>
                <a:gd name="T34" fmla="*/ 36168383 w 41"/>
                <a:gd name="T35" fmla="*/ 65524063 h 26"/>
                <a:gd name="T36" fmla="*/ 19475283 w 41"/>
                <a:gd name="T37" fmla="*/ 55443438 h 26"/>
                <a:gd name="T38" fmla="*/ 5564367 w 41"/>
                <a:gd name="T39" fmla="*/ 50403125 h 26"/>
                <a:gd name="T40" fmla="*/ 0 w 41"/>
                <a:gd name="T41" fmla="*/ 32762825 h 26"/>
                <a:gd name="T42" fmla="*/ 0 w 41"/>
                <a:gd name="T43" fmla="*/ 32762825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26"/>
                <a:gd name="T68" fmla="*/ 41 w 41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26">
                  <a:moveTo>
                    <a:pt x="0" y="13"/>
                  </a:moveTo>
                  <a:lnTo>
                    <a:pt x="0" y="13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4" y="4"/>
                  </a:lnTo>
                  <a:lnTo>
                    <a:pt x="38" y="7"/>
                  </a:lnTo>
                  <a:lnTo>
                    <a:pt x="41" y="13"/>
                  </a:lnTo>
                  <a:lnTo>
                    <a:pt x="41" y="18"/>
                  </a:lnTo>
                  <a:lnTo>
                    <a:pt x="36" y="22"/>
                  </a:lnTo>
                  <a:lnTo>
                    <a:pt x="29" y="24"/>
                  </a:lnTo>
                  <a:lnTo>
                    <a:pt x="20" y="26"/>
                  </a:lnTo>
                  <a:lnTo>
                    <a:pt x="13" y="26"/>
                  </a:lnTo>
                  <a:lnTo>
                    <a:pt x="7" y="22"/>
                  </a:lnTo>
                  <a:lnTo>
                    <a:pt x="2" y="2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7" name="Freeform 101">
              <a:extLst>
                <a:ext uri="{FF2B5EF4-FFF2-40B4-BE49-F238E27FC236}">
                  <a16:creationId xmlns:a16="http://schemas.microsoft.com/office/drawing/2014/main" id="{4089C356-A443-4AC4-B50D-5B44D654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142" y="4078715"/>
              <a:ext cx="92048" cy="51254"/>
            </a:xfrm>
            <a:custGeom>
              <a:avLst/>
              <a:gdLst>
                <a:gd name="T0" fmla="*/ 114067848 w 41"/>
                <a:gd name="T1" fmla="*/ 32761238 h 24"/>
                <a:gd name="T2" fmla="*/ 114067848 w 41"/>
                <a:gd name="T3" fmla="*/ 32761238 h 24"/>
                <a:gd name="T4" fmla="*/ 105721298 w 41"/>
                <a:gd name="T5" fmla="*/ 45362813 h 24"/>
                <a:gd name="T6" fmla="*/ 94592565 w 41"/>
                <a:gd name="T7" fmla="*/ 55443438 h 24"/>
                <a:gd name="T8" fmla="*/ 80681648 w 41"/>
                <a:gd name="T9" fmla="*/ 60483750 h 24"/>
                <a:gd name="T10" fmla="*/ 55643666 w 41"/>
                <a:gd name="T11" fmla="*/ 60483750 h 24"/>
                <a:gd name="T12" fmla="*/ 55643666 w 41"/>
                <a:gd name="T13" fmla="*/ 60483750 h 24"/>
                <a:gd name="T14" fmla="*/ 36168383 w 41"/>
                <a:gd name="T15" fmla="*/ 60483750 h 24"/>
                <a:gd name="T16" fmla="*/ 19475283 w 41"/>
                <a:gd name="T17" fmla="*/ 55443438 h 24"/>
                <a:gd name="T18" fmla="*/ 5564367 w 41"/>
                <a:gd name="T19" fmla="*/ 45362813 h 24"/>
                <a:gd name="T20" fmla="*/ 0 w 41"/>
                <a:gd name="T21" fmla="*/ 32761238 h 24"/>
                <a:gd name="T22" fmla="*/ 0 w 41"/>
                <a:gd name="T23" fmla="*/ 32761238 h 24"/>
                <a:gd name="T24" fmla="*/ 5564367 w 41"/>
                <a:gd name="T25" fmla="*/ 22682200 h 24"/>
                <a:gd name="T26" fmla="*/ 19475283 w 41"/>
                <a:gd name="T27" fmla="*/ 10080625 h 24"/>
                <a:gd name="T28" fmla="*/ 30604016 w 41"/>
                <a:gd name="T29" fmla="*/ 5040313 h 24"/>
                <a:gd name="T30" fmla="*/ 55643666 w 41"/>
                <a:gd name="T31" fmla="*/ 0 h 24"/>
                <a:gd name="T32" fmla="*/ 55643666 w 41"/>
                <a:gd name="T33" fmla="*/ 0 h 24"/>
                <a:gd name="T34" fmla="*/ 75117282 w 41"/>
                <a:gd name="T35" fmla="*/ 5040313 h 24"/>
                <a:gd name="T36" fmla="*/ 94592565 w 41"/>
                <a:gd name="T37" fmla="*/ 10080625 h 24"/>
                <a:gd name="T38" fmla="*/ 105721298 w 41"/>
                <a:gd name="T39" fmla="*/ 22682200 h 24"/>
                <a:gd name="T40" fmla="*/ 114067848 w 41"/>
                <a:gd name="T41" fmla="*/ 32761238 h 24"/>
                <a:gd name="T42" fmla="*/ 114067848 w 41"/>
                <a:gd name="T43" fmla="*/ 32761238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24"/>
                <a:gd name="T68" fmla="*/ 41 w 41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24">
                  <a:moveTo>
                    <a:pt x="41" y="13"/>
                  </a:moveTo>
                  <a:lnTo>
                    <a:pt x="41" y="13"/>
                  </a:lnTo>
                  <a:lnTo>
                    <a:pt x="38" y="18"/>
                  </a:lnTo>
                  <a:lnTo>
                    <a:pt x="34" y="22"/>
                  </a:lnTo>
                  <a:lnTo>
                    <a:pt x="29" y="24"/>
                  </a:lnTo>
                  <a:lnTo>
                    <a:pt x="20" y="24"/>
                  </a:lnTo>
                  <a:lnTo>
                    <a:pt x="13" y="24"/>
                  </a:lnTo>
                  <a:lnTo>
                    <a:pt x="7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9"/>
                  </a:lnTo>
                  <a:lnTo>
                    <a:pt x="7" y="4"/>
                  </a:lnTo>
                  <a:lnTo>
                    <a:pt x="11" y="2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4" y="4"/>
                  </a:lnTo>
                  <a:lnTo>
                    <a:pt x="38" y="9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" name="Freeform 102">
              <a:extLst>
                <a:ext uri="{FF2B5EF4-FFF2-40B4-BE49-F238E27FC236}">
                  <a16:creationId xmlns:a16="http://schemas.microsoft.com/office/drawing/2014/main" id="{43238330-2D05-44D0-B52F-FF27DD559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7742" y="3591799"/>
              <a:ext cx="280632" cy="275492"/>
            </a:xfrm>
            <a:custGeom>
              <a:avLst/>
              <a:gdLst>
                <a:gd name="T0" fmla="*/ 133540214 w 125"/>
                <a:gd name="T1" fmla="*/ 10080600 h 129"/>
                <a:gd name="T2" fmla="*/ 133540214 w 125"/>
                <a:gd name="T3" fmla="*/ 10080600 h 129"/>
                <a:gd name="T4" fmla="*/ 158579629 w 125"/>
                <a:gd name="T5" fmla="*/ 5040300 h 129"/>
                <a:gd name="T6" fmla="*/ 178053062 w 125"/>
                <a:gd name="T7" fmla="*/ 0 h 129"/>
                <a:gd name="T8" fmla="*/ 203092478 w 125"/>
                <a:gd name="T9" fmla="*/ 5040300 h 129"/>
                <a:gd name="T10" fmla="*/ 222567579 w 125"/>
                <a:gd name="T11" fmla="*/ 10080600 h 129"/>
                <a:gd name="T12" fmla="*/ 242042679 w 125"/>
                <a:gd name="T13" fmla="*/ 27720857 h 129"/>
                <a:gd name="T14" fmla="*/ 267080427 w 125"/>
                <a:gd name="T15" fmla="*/ 50403002 h 129"/>
                <a:gd name="T16" fmla="*/ 278209056 w 125"/>
                <a:gd name="T17" fmla="*/ 75604503 h 129"/>
                <a:gd name="T18" fmla="*/ 297684157 w 125"/>
                <a:gd name="T19" fmla="*/ 110886604 h 129"/>
                <a:gd name="T20" fmla="*/ 297684157 w 125"/>
                <a:gd name="T21" fmla="*/ 110886604 h 129"/>
                <a:gd name="T22" fmla="*/ 331068377 w 125"/>
                <a:gd name="T23" fmla="*/ 209171664 h 129"/>
                <a:gd name="T24" fmla="*/ 342197006 w 125"/>
                <a:gd name="T25" fmla="*/ 282256811 h 129"/>
                <a:gd name="T26" fmla="*/ 347761320 w 125"/>
                <a:gd name="T27" fmla="*/ 320058269 h 129"/>
                <a:gd name="T28" fmla="*/ 347761320 w 125"/>
                <a:gd name="T29" fmla="*/ 325098569 h 129"/>
                <a:gd name="T30" fmla="*/ 347761320 w 125"/>
                <a:gd name="T31" fmla="*/ 325098569 h 129"/>
                <a:gd name="T32" fmla="*/ 336632691 w 125"/>
                <a:gd name="T33" fmla="*/ 277216511 h 129"/>
                <a:gd name="T34" fmla="*/ 317157590 w 125"/>
                <a:gd name="T35" fmla="*/ 231853809 h 129"/>
                <a:gd name="T36" fmla="*/ 292119843 w 125"/>
                <a:gd name="T37" fmla="*/ 181450807 h 129"/>
                <a:gd name="T38" fmla="*/ 267080427 w 125"/>
                <a:gd name="T39" fmla="*/ 131047805 h 129"/>
                <a:gd name="T40" fmla="*/ 228131893 w 125"/>
                <a:gd name="T41" fmla="*/ 93244760 h 129"/>
                <a:gd name="T42" fmla="*/ 208656792 w 125"/>
                <a:gd name="T43" fmla="*/ 75604503 h 129"/>
                <a:gd name="T44" fmla="*/ 183617377 w 125"/>
                <a:gd name="T45" fmla="*/ 65523903 h 129"/>
                <a:gd name="T46" fmla="*/ 164143944 w 125"/>
                <a:gd name="T47" fmla="*/ 65523903 h 129"/>
                <a:gd name="T48" fmla="*/ 139104528 w 125"/>
                <a:gd name="T49" fmla="*/ 70564203 h 129"/>
                <a:gd name="T50" fmla="*/ 139104528 w 125"/>
                <a:gd name="T51" fmla="*/ 70564203 h 129"/>
                <a:gd name="T52" fmla="*/ 58423635 w 125"/>
                <a:gd name="T53" fmla="*/ 98285060 h 129"/>
                <a:gd name="T54" fmla="*/ 58423635 w 125"/>
                <a:gd name="T55" fmla="*/ 98285060 h 129"/>
                <a:gd name="T56" fmla="*/ 44512849 w 125"/>
                <a:gd name="T57" fmla="*/ 103325360 h 129"/>
                <a:gd name="T58" fmla="*/ 30603730 w 125"/>
                <a:gd name="T59" fmla="*/ 103325360 h 129"/>
                <a:gd name="T60" fmla="*/ 19475101 w 125"/>
                <a:gd name="T61" fmla="*/ 98285060 h 129"/>
                <a:gd name="T62" fmla="*/ 13910786 w 125"/>
                <a:gd name="T63" fmla="*/ 93244760 h 129"/>
                <a:gd name="T64" fmla="*/ 5564315 w 125"/>
                <a:gd name="T65" fmla="*/ 83164159 h 129"/>
                <a:gd name="T66" fmla="*/ 0 w 125"/>
                <a:gd name="T67" fmla="*/ 70564203 h 129"/>
                <a:gd name="T68" fmla="*/ 0 w 125"/>
                <a:gd name="T69" fmla="*/ 60483602 h 129"/>
                <a:gd name="T70" fmla="*/ 5564315 w 125"/>
                <a:gd name="T71" fmla="*/ 50403002 h 129"/>
                <a:gd name="T72" fmla="*/ 5564315 w 125"/>
                <a:gd name="T73" fmla="*/ 50403002 h 129"/>
                <a:gd name="T74" fmla="*/ 5564315 w 125"/>
                <a:gd name="T75" fmla="*/ 50403002 h 129"/>
                <a:gd name="T76" fmla="*/ 5564315 w 125"/>
                <a:gd name="T77" fmla="*/ 50403002 h 129"/>
                <a:gd name="T78" fmla="*/ 13910786 w 125"/>
                <a:gd name="T79" fmla="*/ 60483602 h 129"/>
                <a:gd name="T80" fmla="*/ 25039416 w 125"/>
                <a:gd name="T81" fmla="*/ 70564203 h 129"/>
                <a:gd name="T82" fmla="*/ 38948534 w 125"/>
                <a:gd name="T83" fmla="*/ 70564203 h 129"/>
                <a:gd name="T84" fmla="*/ 44512849 w 125"/>
                <a:gd name="T85" fmla="*/ 70564203 h 129"/>
                <a:gd name="T86" fmla="*/ 44512849 w 125"/>
                <a:gd name="T87" fmla="*/ 70564203 h 129"/>
                <a:gd name="T88" fmla="*/ 69552264 w 125"/>
                <a:gd name="T89" fmla="*/ 60483602 h 129"/>
                <a:gd name="T90" fmla="*/ 83463050 w 125"/>
                <a:gd name="T91" fmla="*/ 50403002 h 129"/>
                <a:gd name="T92" fmla="*/ 102938151 w 125"/>
                <a:gd name="T93" fmla="*/ 32761158 h 129"/>
                <a:gd name="T94" fmla="*/ 133540214 w 125"/>
                <a:gd name="T95" fmla="*/ 10080600 h 129"/>
                <a:gd name="T96" fmla="*/ 133540214 w 125"/>
                <a:gd name="T97" fmla="*/ 10080600 h 12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5"/>
                <a:gd name="T148" fmla="*/ 0 h 129"/>
                <a:gd name="T149" fmla="*/ 125 w 125"/>
                <a:gd name="T150" fmla="*/ 129 h 12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5" h="129">
                  <a:moveTo>
                    <a:pt x="48" y="4"/>
                  </a:moveTo>
                  <a:lnTo>
                    <a:pt x="48" y="4"/>
                  </a:lnTo>
                  <a:lnTo>
                    <a:pt x="57" y="2"/>
                  </a:lnTo>
                  <a:lnTo>
                    <a:pt x="64" y="0"/>
                  </a:lnTo>
                  <a:lnTo>
                    <a:pt x="73" y="2"/>
                  </a:lnTo>
                  <a:lnTo>
                    <a:pt x="80" y="4"/>
                  </a:lnTo>
                  <a:lnTo>
                    <a:pt x="87" y="11"/>
                  </a:lnTo>
                  <a:lnTo>
                    <a:pt x="96" y="20"/>
                  </a:lnTo>
                  <a:lnTo>
                    <a:pt x="100" y="30"/>
                  </a:lnTo>
                  <a:lnTo>
                    <a:pt x="107" y="44"/>
                  </a:lnTo>
                  <a:lnTo>
                    <a:pt x="119" y="83"/>
                  </a:lnTo>
                  <a:lnTo>
                    <a:pt x="123" y="112"/>
                  </a:lnTo>
                  <a:lnTo>
                    <a:pt x="125" y="127"/>
                  </a:lnTo>
                  <a:lnTo>
                    <a:pt x="125" y="129"/>
                  </a:lnTo>
                  <a:lnTo>
                    <a:pt x="121" y="110"/>
                  </a:lnTo>
                  <a:lnTo>
                    <a:pt x="114" y="92"/>
                  </a:lnTo>
                  <a:lnTo>
                    <a:pt x="105" y="72"/>
                  </a:lnTo>
                  <a:lnTo>
                    <a:pt x="96" y="52"/>
                  </a:lnTo>
                  <a:lnTo>
                    <a:pt x="82" y="37"/>
                  </a:lnTo>
                  <a:lnTo>
                    <a:pt x="75" y="30"/>
                  </a:lnTo>
                  <a:lnTo>
                    <a:pt x="66" y="26"/>
                  </a:lnTo>
                  <a:lnTo>
                    <a:pt x="59" y="26"/>
                  </a:lnTo>
                  <a:lnTo>
                    <a:pt x="50" y="28"/>
                  </a:lnTo>
                  <a:lnTo>
                    <a:pt x="21" y="39"/>
                  </a:lnTo>
                  <a:lnTo>
                    <a:pt x="16" y="41"/>
                  </a:lnTo>
                  <a:lnTo>
                    <a:pt x="11" y="41"/>
                  </a:lnTo>
                  <a:lnTo>
                    <a:pt x="7" y="39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2" y="20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4" y="28"/>
                  </a:lnTo>
                  <a:lnTo>
                    <a:pt x="16" y="28"/>
                  </a:lnTo>
                  <a:lnTo>
                    <a:pt x="25" y="24"/>
                  </a:lnTo>
                  <a:lnTo>
                    <a:pt x="30" y="20"/>
                  </a:lnTo>
                  <a:lnTo>
                    <a:pt x="37" y="13"/>
                  </a:lnTo>
                  <a:lnTo>
                    <a:pt x="48" y="4"/>
                  </a:lnTo>
                  <a:close/>
                </a:path>
              </a:pathLst>
            </a:custGeom>
            <a:solidFill>
              <a:srgbClr val="FA6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9" name="Freeform 103">
              <a:extLst>
                <a:ext uri="{FF2B5EF4-FFF2-40B4-BE49-F238E27FC236}">
                  <a16:creationId xmlns:a16="http://schemas.microsoft.com/office/drawing/2014/main" id="{05EFB5AF-62B7-440A-B27E-7A1E31F03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204" y="3685765"/>
              <a:ext cx="356964" cy="471967"/>
            </a:xfrm>
            <a:custGeom>
              <a:avLst/>
              <a:gdLst>
                <a:gd name="T0" fmla="*/ 258734306 w 159"/>
                <a:gd name="T1" fmla="*/ 556952944 h 221"/>
                <a:gd name="T2" fmla="*/ 258734306 w 159"/>
                <a:gd name="T3" fmla="*/ 556952944 h 221"/>
                <a:gd name="T4" fmla="*/ 233696525 w 159"/>
                <a:gd name="T5" fmla="*/ 541832028 h 221"/>
                <a:gd name="T6" fmla="*/ 208657075 w 159"/>
                <a:gd name="T7" fmla="*/ 529232058 h 221"/>
                <a:gd name="T8" fmla="*/ 150233361 w 159"/>
                <a:gd name="T9" fmla="*/ 514111142 h 221"/>
                <a:gd name="T10" fmla="*/ 100156130 w 159"/>
                <a:gd name="T11" fmla="*/ 509070837 h 221"/>
                <a:gd name="T12" fmla="*/ 55641553 w 159"/>
                <a:gd name="T13" fmla="*/ 509070837 h 221"/>
                <a:gd name="T14" fmla="*/ 55641553 w 159"/>
                <a:gd name="T15" fmla="*/ 509070837 h 221"/>
                <a:gd name="T16" fmla="*/ 36168094 w 159"/>
                <a:gd name="T17" fmla="*/ 486388669 h 221"/>
                <a:gd name="T18" fmla="*/ 25039450 w 159"/>
                <a:gd name="T19" fmla="*/ 453627479 h 221"/>
                <a:gd name="T20" fmla="*/ 11128644 w 159"/>
                <a:gd name="T21" fmla="*/ 420864700 h 221"/>
                <a:gd name="T22" fmla="*/ 5564322 w 159"/>
                <a:gd name="T23" fmla="*/ 385582563 h 221"/>
                <a:gd name="T24" fmla="*/ 0 w 159"/>
                <a:gd name="T25" fmla="*/ 347781067 h 221"/>
                <a:gd name="T26" fmla="*/ 0 w 159"/>
                <a:gd name="T27" fmla="*/ 309977983 h 221"/>
                <a:gd name="T28" fmla="*/ 5564322 w 159"/>
                <a:gd name="T29" fmla="*/ 264615235 h 221"/>
                <a:gd name="T30" fmla="*/ 19475127 w 159"/>
                <a:gd name="T31" fmla="*/ 226813739 h 221"/>
                <a:gd name="T32" fmla="*/ 19475127 w 159"/>
                <a:gd name="T33" fmla="*/ 226813739 h 221"/>
                <a:gd name="T34" fmla="*/ 36168094 w 159"/>
                <a:gd name="T35" fmla="*/ 171370381 h 221"/>
                <a:gd name="T36" fmla="*/ 63988036 w 159"/>
                <a:gd name="T37" fmla="*/ 120967328 h 221"/>
                <a:gd name="T38" fmla="*/ 94591808 w 159"/>
                <a:gd name="T39" fmla="*/ 75604580 h 221"/>
                <a:gd name="T40" fmla="*/ 133540395 w 159"/>
                <a:gd name="T41" fmla="*/ 42841801 h 221"/>
                <a:gd name="T42" fmla="*/ 178054972 w 159"/>
                <a:gd name="T43" fmla="*/ 20161221 h 221"/>
                <a:gd name="T44" fmla="*/ 214221397 w 159"/>
                <a:gd name="T45" fmla="*/ 5040305 h 221"/>
                <a:gd name="T46" fmla="*/ 258734306 w 159"/>
                <a:gd name="T47" fmla="*/ 0 h 221"/>
                <a:gd name="T48" fmla="*/ 303248883 w 159"/>
                <a:gd name="T49" fmla="*/ 5040305 h 221"/>
                <a:gd name="T50" fmla="*/ 303248883 w 159"/>
                <a:gd name="T51" fmla="*/ 5040305 h 221"/>
                <a:gd name="T52" fmla="*/ 342197470 w 159"/>
                <a:gd name="T53" fmla="*/ 20161221 h 221"/>
                <a:gd name="T54" fmla="*/ 372801242 w 159"/>
                <a:gd name="T55" fmla="*/ 47882107 h 221"/>
                <a:gd name="T56" fmla="*/ 406185506 w 159"/>
                <a:gd name="T57" fmla="*/ 88204549 h 221"/>
                <a:gd name="T58" fmla="*/ 422878473 w 159"/>
                <a:gd name="T59" fmla="*/ 131047938 h 221"/>
                <a:gd name="T60" fmla="*/ 436789278 w 159"/>
                <a:gd name="T61" fmla="*/ 181450991 h 221"/>
                <a:gd name="T62" fmla="*/ 442353600 w 159"/>
                <a:gd name="T63" fmla="*/ 231854045 h 221"/>
                <a:gd name="T64" fmla="*/ 436789278 w 159"/>
                <a:gd name="T65" fmla="*/ 287297403 h 221"/>
                <a:gd name="T66" fmla="*/ 431224956 w 159"/>
                <a:gd name="T67" fmla="*/ 347781067 h 221"/>
                <a:gd name="T68" fmla="*/ 431224956 w 159"/>
                <a:gd name="T69" fmla="*/ 347781067 h 221"/>
                <a:gd name="T70" fmla="*/ 417314151 w 159"/>
                <a:gd name="T71" fmla="*/ 380542258 h 221"/>
                <a:gd name="T72" fmla="*/ 397840691 w 159"/>
                <a:gd name="T73" fmla="*/ 420864700 h 221"/>
                <a:gd name="T74" fmla="*/ 378365564 w 159"/>
                <a:gd name="T75" fmla="*/ 453627479 h 221"/>
                <a:gd name="T76" fmla="*/ 361672598 w 159"/>
                <a:gd name="T77" fmla="*/ 481348364 h 221"/>
                <a:gd name="T78" fmla="*/ 336633148 w 159"/>
                <a:gd name="T79" fmla="*/ 501509585 h 221"/>
                <a:gd name="T80" fmla="*/ 308813205 w 159"/>
                <a:gd name="T81" fmla="*/ 524191753 h 221"/>
                <a:gd name="T82" fmla="*/ 283773756 w 159"/>
                <a:gd name="T83" fmla="*/ 546872333 h 221"/>
                <a:gd name="T84" fmla="*/ 258734306 w 159"/>
                <a:gd name="T85" fmla="*/ 556952944 h 221"/>
                <a:gd name="T86" fmla="*/ 258734306 w 159"/>
                <a:gd name="T87" fmla="*/ 556952944 h 22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59"/>
                <a:gd name="T133" fmla="*/ 0 h 221"/>
                <a:gd name="T134" fmla="*/ 159 w 159"/>
                <a:gd name="T135" fmla="*/ 221 h 22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59" h="221">
                  <a:moveTo>
                    <a:pt x="93" y="221"/>
                  </a:moveTo>
                  <a:lnTo>
                    <a:pt x="93" y="221"/>
                  </a:lnTo>
                  <a:lnTo>
                    <a:pt x="84" y="215"/>
                  </a:lnTo>
                  <a:lnTo>
                    <a:pt x="75" y="210"/>
                  </a:lnTo>
                  <a:lnTo>
                    <a:pt x="54" y="204"/>
                  </a:lnTo>
                  <a:lnTo>
                    <a:pt x="36" y="202"/>
                  </a:lnTo>
                  <a:lnTo>
                    <a:pt x="20" y="202"/>
                  </a:lnTo>
                  <a:lnTo>
                    <a:pt x="13" y="193"/>
                  </a:lnTo>
                  <a:lnTo>
                    <a:pt x="9" y="180"/>
                  </a:lnTo>
                  <a:lnTo>
                    <a:pt x="4" y="167"/>
                  </a:lnTo>
                  <a:lnTo>
                    <a:pt x="2" y="153"/>
                  </a:lnTo>
                  <a:lnTo>
                    <a:pt x="0" y="138"/>
                  </a:lnTo>
                  <a:lnTo>
                    <a:pt x="0" y="123"/>
                  </a:lnTo>
                  <a:lnTo>
                    <a:pt x="2" y="105"/>
                  </a:lnTo>
                  <a:lnTo>
                    <a:pt x="7" y="90"/>
                  </a:lnTo>
                  <a:lnTo>
                    <a:pt x="13" y="68"/>
                  </a:lnTo>
                  <a:lnTo>
                    <a:pt x="23" y="48"/>
                  </a:lnTo>
                  <a:lnTo>
                    <a:pt x="34" y="30"/>
                  </a:lnTo>
                  <a:lnTo>
                    <a:pt x="48" y="17"/>
                  </a:lnTo>
                  <a:lnTo>
                    <a:pt x="64" y="8"/>
                  </a:lnTo>
                  <a:lnTo>
                    <a:pt x="77" y="2"/>
                  </a:lnTo>
                  <a:lnTo>
                    <a:pt x="93" y="0"/>
                  </a:lnTo>
                  <a:lnTo>
                    <a:pt x="109" y="2"/>
                  </a:lnTo>
                  <a:lnTo>
                    <a:pt x="123" y="8"/>
                  </a:lnTo>
                  <a:lnTo>
                    <a:pt x="134" y="19"/>
                  </a:lnTo>
                  <a:lnTo>
                    <a:pt x="146" y="35"/>
                  </a:lnTo>
                  <a:lnTo>
                    <a:pt x="152" y="52"/>
                  </a:lnTo>
                  <a:lnTo>
                    <a:pt x="157" y="72"/>
                  </a:lnTo>
                  <a:lnTo>
                    <a:pt x="159" y="92"/>
                  </a:lnTo>
                  <a:lnTo>
                    <a:pt x="157" y="114"/>
                  </a:lnTo>
                  <a:lnTo>
                    <a:pt x="155" y="138"/>
                  </a:lnTo>
                  <a:lnTo>
                    <a:pt x="150" y="151"/>
                  </a:lnTo>
                  <a:lnTo>
                    <a:pt x="143" y="167"/>
                  </a:lnTo>
                  <a:lnTo>
                    <a:pt x="136" y="180"/>
                  </a:lnTo>
                  <a:lnTo>
                    <a:pt x="130" y="191"/>
                  </a:lnTo>
                  <a:lnTo>
                    <a:pt x="121" y="199"/>
                  </a:lnTo>
                  <a:lnTo>
                    <a:pt x="111" y="208"/>
                  </a:lnTo>
                  <a:lnTo>
                    <a:pt x="102" y="217"/>
                  </a:lnTo>
                  <a:lnTo>
                    <a:pt x="93" y="221"/>
                  </a:lnTo>
                  <a:close/>
                </a:path>
              </a:pathLst>
            </a:custGeom>
            <a:solidFill>
              <a:srgbClr val="FFC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0" name="Freeform 104">
              <a:extLst>
                <a:ext uri="{FF2B5EF4-FFF2-40B4-BE49-F238E27FC236}">
                  <a16:creationId xmlns:a16="http://schemas.microsoft.com/office/drawing/2014/main" id="{2EC5997B-4C5E-4C88-BB2E-EE80C2A73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00" y="3732748"/>
              <a:ext cx="307573" cy="439933"/>
            </a:xfrm>
            <a:custGeom>
              <a:avLst/>
              <a:gdLst>
                <a:gd name="T0" fmla="*/ 261518330 w 137"/>
                <a:gd name="T1" fmla="*/ 5040313 h 206"/>
                <a:gd name="T2" fmla="*/ 261518330 w 137"/>
                <a:gd name="T3" fmla="*/ 5040313 h 206"/>
                <a:gd name="T4" fmla="*/ 222568046 w 137"/>
                <a:gd name="T5" fmla="*/ 0 h 206"/>
                <a:gd name="T6" fmla="*/ 191964252 w 137"/>
                <a:gd name="T7" fmla="*/ 5040313 h 206"/>
                <a:gd name="T8" fmla="*/ 153015636 w 137"/>
                <a:gd name="T9" fmla="*/ 20161250 h 206"/>
                <a:gd name="T10" fmla="*/ 114065352 w 137"/>
                <a:gd name="T11" fmla="*/ 42843450 h 206"/>
                <a:gd name="T12" fmla="*/ 83463226 w 137"/>
                <a:gd name="T13" fmla="*/ 75604688 h 206"/>
                <a:gd name="T14" fmla="*/ 58423758 w 137"/>
                <a:gd name="T15" fmla="*/ 115927188 h 206"/>
                <a:gd name="T16" fmla="*/ 33385957 w 137"/>
                <a:gd name="T17" fmla="*/ 158769050 h 206"/>
                <a:gd name="T18" fmla="*/ 13910816 w 137"/>
                <a:gd name="T19" fmla="*/ 209173763 h 206"/>
                <a:gd name="T20" fmla="*/ 13910816 w 137"/>
                <a:gd name="T21" fmla="*/ 209173763 h 206"/>
                <a:gd name="T22" fmla="*/ 5564326 w 137"/>
                <a:gd name="T23" fmla="*/ 246975313 h 206"/>
                <a:gd name="T24" fmla="*/ 0 w 137"/>
                <a:gd name="T25" fmla="*/ 287297813 h 206"/>
                <a:gd name="T26" fmla="*/ 5564326 w 137"/>
                <a:gd name="T27" fmla="*/ 357862188 h 206"/>
                <a:gd name="T28" fmla="*/ 13910816 w 137"/>
                <a:gd name="T29" fmla="*/ 390625013 h 206"/>
                <a:gd name="T30" fmla="*/ 19475142 w 137"/>
                <a:gd name="T31" fmla="*/ 425907200 h 206"/>
                <a:gd name="T32" fmla="*/ 33385957 w 137"/>
                <a:gd name="T33" fmla="*/ 453628125 h 206"/>
                <a:gd name="T34" fmla="*/ 50077268 w 137"/>
                <a:gd name="T35" fmla="*/ 473789375 h 206"/>
                <a:gd name="T36" fmla="*/ 50077268 w 137"/>
                <a:gd name="T37" fmla="*/ 473789375 h 206"/>
                <a:gd name="T38" fmla="*/ 83463226 w 137"/>
                <a:gd name="T39" fmla="*/ 473789375 h 206"/>
                <a:gd name="T40" fmla="*/ 127976168 w 137"/>
                <a:gd name="T41" fmla="*/ 481350638 h 206"/>
                <a:gd name="T42" fmla="*/ 172490778 w 137"/>
                <a:gd name="T43" fmla="*/ 491431263 h 206"/>
                <a:gd name="T44" fmla="*/ 197528578 w 137"/>
                <a:gd name="T45" fmla="*/ 501511888 h 206"/>
                <a:gd name="T46" fmla="*/ 217003720 w 137"/>
                <a:gd name="T47" fmla="*/ 519152188 h 206"/>
                <a:gd name="T48" fmla="*/ 217003720 w 137"/>
                <a:gd name="T49" fmla="*/ 519152188 h 206"/>
                <a:gd name="T50" fmla="*/ 242043188 w 137"/>
                <a:gd name="T51" fmla="*/ 509071563 h 206"/>
                <a:gd name="T52" fmla="*/ 261518330 w 137"/>
                <a:gd name="T53" fmla="*/ 491431263 h 206"/>
                <a:gd name="T54" fmla="*/ 306031272 w 137"/>
                <a:gd name="T55" fmla="*/ 446068450 h 206"/>
                <a:gd name="T56" fmla="*/ 336635066 w 137"/>
                <a:gd name="T57" fmla="*/ 385584700 h 206"/>
                <a:gd name="T58" fmla="*/ 361672866 w 137"/>
                <a:gd name="T59" fmla="*/ 320059050 h 206"/>
                <a:gd name="T60" fmla="*/ 361672866 w 137"/>
                <a:gd name="T61" fmla="*/ 320059050 h 206"/>
                <a:gd name="T62" fmla="*/ 375583682 w 137"/>
                <a:gd name="T63" fmla="*/ 264615613 h 206"/>
                <a:gd name="T64" fmla="*/ 381148008 w 137"/>
                <a:gd name="T65" fmla="*/ 214214075 h 206"/>
                <a:gd name="T66" fmla="*/ 375583682 w 137"/>
                <a:gd name="T67" fmla="*/ 163810950 h 206"/>
                <a:gd name="T68" fmla="*/ 361672866 w 137"/>
                <a:gd name="T69" fmla="*/ 120967500 h 206"/>
                <a:gd name="T70" fmla="*/ 347762051 w 137"/>
                <a:gd name="T71" fmla="*/ 83165950 h 206"/>
                <a:gd name="T72" fmla="*/ 322724251 w 137"/>
                <a:gd name="T73" fmla="*/ 47883763 h 206"/>
                <a:gd name="T74" fmla="*/ 292120456 w 137"/>
                <a:gd name="T75" fmla="*/ 20161250 h 206"/>
                <a:gd name="T76" fmla="*/ 261518330 w 137"/>
                <a:gd name="T77" fmla="*/ 5040313 h 206"/>
                <a:gd name="T78" fmla="*/ 261518330 w 137"/>
                <a:gd name="T79" fmla="*/ 5040313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37"/>
                <a:gd name="T121" fmla="*/ 0 h 206"/>
                <a:gd name="T122" fmla="*/ 137 w 137"/>
                <a:gd name="T123" fmla="*/ 206 h 2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37" h="206">
                  <a:moveTo>
                    <a:pt x="94" y="2"/>
                  </a:moveTo>
                  <a:lnTo>
                    <a:pt x="94" y="2"/>
                  </a:lnTo>
                  <a:lnTo>
                    <a:pt x="80" y="0"/>
                  </a:lnTo>
                  <a:lnTo>
                    <a:pt x="69" y="2"/>
                  </a:lnTo>
                  <a:lnTo>
                    <a:pt x="55" y="8"/>
                  </a:lnTo>
                  <a:lnTo>
                    <a:pt x="41" y="17"/>
                  </a:lnTo>
                  <a:lnTo>
                    <a:pt x="30" y="30"/>
                  </a:lnTo>
                  <a:lnTo>
                    <a:pt x="21" y="46"/>
                  </a:lnTo>
                  <a:lnTo>
                    <a:pt x="12" y="63"/>
                  </a:lnTo>
                  <a:lnTo>
                    <a:pt x="5" y="83"/>
                  </a:lnTo>
                  <a:lnTo>
                    <a:pt x="2" y="98"/>
                  </a:lnTo>
                  <a:lnTo>
                    <a:pt x="0" y="114"/>
                  </a:lnTo>
                  <a:lnTo>
                    <a:pt x="2" y="142"/>
                  </a:lnTo>
                  <a:lnTo>
                    <a:pt x="5" y="155"/>
                  </a:lnTo>
                  <a:lnTo>
                    <a:pt x="7" y="169"/>
                  </a:lnTo>
                  <a:lnTo>
                    <a:pt x="12" y="180"/>
                  </a:lnTo>
                  <a:lnTo>
                    <a:pt x="18" y="188"/>
                  </a:lnTo>
                  <a:lnTo>
                    <a:pt x="30" y="188"/>
                  </a:lnTo>
                  <a:lnTo>
                    <a:pt x="46" y="191"/>
                  </a:lnTo>
                  <a:lnTo>
                    <a:pt x="62" y="195"/>
                  </a:lnTo>
                  <a:lnTo>
                    <a:pt x="71" y="199"/>
                  </a:lnTo>
                  <a:lnTo>
                    <a:pt x="78" y="206"/>
                  </a:lnTo>
                  <a:lnTo>
                    <a:pt x="87" y="202"/>
                  </a:lnTo>
                  <a:lnTo>
                    <a:pt x="94" y="195"/>
                  </a:lnTo>
                  <a:lnTo>
                    <a:pt x="110" y="177"/>
                  </a:lnTo>
                  <a:lnTo>
                    <a:pt x="121" y="153"/>
                  </a:lnTo>
                  <a:lnTo>
                    <a:pt x="130" y="127"/>
                  </a:lnTo>
                  <a:lnTo>
                    <a:pt x="135" y="105"/>
                  </a:lnTo>
                  <a:lnTo>
                    <a:pt x="137" y="85"/>
                  </a:lnTo>
                  <a:lnTo>
                    <a:pt x="135" y="65"/>
                  </a:lnTo>
                  <a:lnTo>
                    <a:pt x="130" y="48"/>
                  </a:lnTo>
                  <a:lnTo>
                    <a:pt x="125" y="33"/>
                  </a:lnTo>
                  <a:lnTo>
                    <a:pt x="116" y="19"/>
                  </a:lnTo>
                  <a:lnTo>
                    <a:pt x="105" y="8"/>
                  </a:lnTo>
                  <a:lnTo>
                    <a:pt x="94" y="2"/>
                  </a:lnTo>
                  <a:close/>
                </a:path>
              </a:pathLst>
            </a:custGeom>
            <a:solidFill>
              <a:srgbClr val="FF7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1" name="Freeform 105">
              <a:extLst>
                <a:ext uri="{FF2B5EF4-FFF2-40B4-BE49-F238E27FC236}">
                  <a16:creationId xmlns:a16="http://schemas.microsoft.com/office/drawing/2014/main" id="{E4C63EFF-4A43-4245-AE89-7D744032A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105" y="3756239"/>
              <a:ext cx="267163" cy="401493"/>
            </a:xfrm>
            <a:custGeom>
              <a:avLst/>
              <a:gdLst>
                <a:gd name="T0" fmla="*/ 222568431 w 119"/>
                <a:gd name="T1" fmla="*/ 5040313 h 188"/>
                <a:gd name="T2" fmla="*/ 222568431 w 119"/>
                <a:gd name="T3" fmla="*/ 5040313 h 188"/>
                <a:gd name="T4" fmla="*/ 191966251 w 119"/>
                <a:gd name="T5" fmla="*/ 0 h 188"/>
                <a:gd name="T6" fmla="*/ 153015900 w 119"/>
                <a:gd name="T7" fmla="*/ 10080625 h 188"/>
                <a:gd name="T8" fmla="*/ 122413721 w 119"/>
                <a:gd name="T9" fmla="*/ 27722513 h 188"/>
                <a:gd name="T10" fmla="*/ 94592042 w 119"/>
                <a:gd name="T11" fmla="*/ 47883763 h 188"/>
                <a:gd name="T12" fmla="*/ 63988194 w 119"/>
                <a:gd name="T13" fmla="*/ 83165950 h 188"/>
                <a:gd name="T14" fmla="*/ 44513019 w 119"/>
                <a:gd name="T15" fmla="*/ 120967500 h 188"/>
                <a:gd name="T16" fmla="*/ 19475176 w 119"/>
                <a:gd name="T17" fmla="*/ 163810950 h 188"/>
                <a:gd name="T18" fmla="*/ 8346504 w 119"/>
                <a:gd name="T19" fmla="*/ 209173763 h 188"/>
                <a:gd name="T20" fmla="*/ 8346504 w 119"/>
                <a:gd name="T21" fmla="*/ 209173763 h 188"/>
                <a:gd name="T22" fmla="*/ 0 w 119"/>
                <a:gd name="T23" fmla="*/ 282257500 h 188"/>
                <a:gd name="T24" fmla="*/ 8346504 w 119"/>
                <a:gd name="T25" fmla="*/ 347781563 h 188"/>
                <a:gd name="T26" fmla="*/ 13910840 w 119"/>
                <a:gd name="T27" fmla="*/ 375504075 h 188"/>
                <a:gd name="T28" fmla="*/ 25039511 w 119"/>
                <a:gd name="T29" fmla="*/ 403225000 h 188"/>
                <a:gd name="T30" fmla="*/ 38950351 w 119"/>
                <a:gd name="T31" fmla="*/ 425907200 h 188"/>
                <a:gd name="T32" fmla="*/ 50077355 w 119"/>
                <a:gd name="T33" fmla="*/ 446068450 h 188"/>
                <a:gd name="T34" fmla="*/ 50077355 w 119"/>
                <a:gd name="T35" fmla="*/ 446068450 h 188"/>
                <a:gd name="T36" fmla="*/ 108502881 w 119"/>
                <a:gd name="T37" fmla="*/ 453628125 h 188"/>
                <a:gd name="T38" fmla="*/ 139105061 w 119"/>
                <a:gd name="T39" fmla="*/ 463708750 h 188"/>
                <a:gd name="T40" fmla="*/ 166926740 w 119"/>
                <a:gd name="T41" fmla="*/ 473789375 h 188"/>
                <a:gd name="T42" fmla="*/ 166926740 w 119"/>
                <a:gd name="T43" fmla="*/ 473789375 h 188"/>
                <a:gd name="T44" fmla="*/ 191966251 w 119"/>
                <a:gd name="T45" fmla="*/ 463708750 h 188"/>
                <a:gd name="T46" fmla="*/ 217004095 w 119"/>
                <a:gd name="T47" fmla="*/ 446068450 h 188"/>
                <a:gd name="T48" fmla="*/ 242043606 w 119"/>
                <a:gd name="T49" fmla="*/ 430947513 h 188"/>
                <a:gd name="T50" fmla="*/ 261518782 w 119"/>
                <a:gd name="T51" fmla="*/ 403225000 h 188"/>
                <a:gd name="T52" fmla="*/ 280993957 w 119"/>
                <a:gd name="T53" fmla="*/ 375504075 h 188"/>
                <a:gd name="T54" fmla="*/ 297685297 w 119"/>
                <a:gd name="T55" fmla="*/ 342741250 h 188"/>
                <a:gd name="T56" fmla="*/ 311596137 w 119"/>
                <a:gd name="T57" fmla="*/ 309978425 h 188"/>
                <a:gd name="T58" fmla="*/ 322724808 w 119"/>
                <a:gd name="T59" fmla="*/ 269655925 h 188"/>
                <a:gd name="T60" fmla="*/ 322724808 w 119"/>
                <a:gd name="T61" fmla="*/ 269655925 h 188"/>
                <a:gd name="T62" fmla="*/ 331071312 w 119"/>
                <a:gd name="T63" fmla="*/ 219254388 h 188"/>
                <a:gd name="T64" fmla="*/ 331071312 w 119"/>
                <a:gd name="T65" fmla="*/ 176410938 h 188"/>
                <a:gd name="T66" fmla="*/ 322724808 w 119"/>
                <a:gd name="T67" fmla="*/ 131048125 h 188"/>
                <a:gd name="T68" fmla="*/ 317160472 w 119"/>
                <a:gd name="T69" fmla="*/ 93246575 h 188"/>
                <a:gd name="T70" fmla="*/ 297685297 w 119"/>
                <a:gd name="T71" fmla="*/ 60483750 h 188"/>
                <a:gd name="T72" fmla="*/ 280993957 w 119"/>
                <a:gd name="T73" fmla="*/ 32761238 h 188"/>
                <a:gd name="T74" fmla="*/ 253172278 w 119"/>
                <a:gd name="T75" fmla="*/ 15120938 h 188"/>
                <a:gd name="T76" fmla="*/ 222568431 w 119"/>
                <a:gd name="T77" fmla="*/ 5040313 h 188"/>
                <a:gd name="T78" fmla="*/ 222568431 w 119"/>
                <a:gd name="T79" fmla="*/ 5040313 h 1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19"/>
                <a:gd name="T121" fmla="*/ 0 h 188"/>
                <a:gd name="T122" fmla="*/ 119 w 119"/>
                <a:gd name="T123" fmla="*/ 188 h 1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19" h="188">
                  <a:moveTo>
                    <a:pt x="80" y="2"/>
                  </a:moveTo>
                  <a:lnTo>
                    <a:pt x="80" y="2"/>
                  </a:lnTo>
                  <a:lnTo>
                    <a:pt x="69" y="0"/>
                  </a:lnTo>
                  <a:lnTo>
                    <a:pt x="55" y="4"/>
                  </a:lnTo>
                  <a:lnTo>
                    <a:pt x="44" y="11"/>
                  </a:lnTo>
                  <a:lnTo>
                    <a:pt x="34" y="19"/>
                  </a:lnTo>
                  <a:lnTo>
                    <a:pt x="23" y="33"/>
                  </a:lnTo>
                  <a:lnTo>
                    <a:pt x="16" y="48"/>
                  </a:lnTo>
                  <a:lnTo>
                    <a:pt x="7" y="65"/>
                  </a:lnTo>
                  <a:lnTo>
                    <a:pt x="3" y="83"/>
                  </a:lnTo>
                  <a:lnTo>
                    <a:pt x="0" y="112"/>
                  </a:lnTo>
                  <a:lnTo>
                    <a:pt x="3" y="138"/>
                  </a:lnTo>
                  <a:lnTo>
                    <a:pt x="5" y="149"/>
                  </a:lnTo>
                  <a:lnTo>
                    <a:pt x="9" y="160"/>
                  </a:lnTo>
                  <a:lnTo>
                    <a:pt x="14" y="169"/>
                  </a:lnTo>
                  <a:lnTo>
                    <a:pt x="18" y="177"/>
                  </a:lnTo>
                  <a:lnTo>
                    <a:pt x="39" y="180"/>
                  </a:lnTo>
                  <a:lnTo>
                    <a:pt x="50" y="184"/>
                  </a:lnTo>
                  <a:lnTo>
                    <a:pt x="60" y="188"/>
                  </a:lnTo>
                  <a:lnTo>
                    <a:pt x="69" y="184"/>
                  </a:lnTo>
                  <a:lnTo>
                    <a:pt x="78" y="177"/>
                  </a:lnTo>
                  <a:lnTo>
                    <a:pt x="87" y="171"/>
                  </a:lnTo>
                  <a:lnTo>
                    <a:pt x="94" y="160"/>
                  </a:lnTo>
                  <a:lnTo>
                    <a:pt x="101" y="149"/>
                  </a:lnTo>
                  <a:lnTo>
                    <a:pt x="107" y="136"/>
                  </a:lnTo>
                  <a:lnTo>
                    <a:pt x="112" y="123"/>
                  </a:lnTo>
                  <a:lnTo>
                    <a:pt x="116" y="107"/>
                  </a:lnTo>
                  <a:lnTo>
                    <a:pt x="119" y="87"/>
                  </a:lnTo>
                  <a:lnTo>
                    <a:pt x="119" y="70"/>
                  </a:lnTo>
                  <a:lnTo>
                    <a:pt x="116" y="52"/>
                  </a:lnTo>
                  <a:lnTo>
                    <a:pt x="114" y="37"/>
                  </a:lnTo>
                  <a:lnTo>
                    <a:pt x="107" y="24"/>
                  </a:lnTo>
                  <a:lnTo>
                    <a:pt x="101" y="13"/>
                  </a:lnTo>
                  <a:lnTo>
                    <a:pt x="91" y="6"/>
                  </a:lnTo>
                  <a:lnTo>
                    <a:pt x="80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2" name="Freeform 106">
              <a:extLst>
                <a:ext uri="{FF2B5EF4-FFF2-40B4-BE49-F238E27FC236}">
                  <a16:creationId xmlns:a16="http://schemas.microsoft.com/office/drawing/2014/main" id="{E03FF8DC-0426-48F7-B475-97649FE66A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841" y="3756239"/>
              <a:ext cx="260426" cy="256272"/>
            </a:xfrm>
            <a:custGeom>
              <a:avLst/>
              <a:gdLst>
                <a:gd name="T0" fmla="*/ 200309948 w 116"/>
                <a:gd name="T1" fmla="*/ 42843450 h 120"/>
                <a:gd name="T2" fmla="*/ 200309948 w 116"/>
                <a:gd name="T3" fmla="*/ 42843450 h 120"/>
                <a:gd name="T4" fmla="*/ 233694105 w 116"/>
                <a:gd name="T5" fmla="*/ 55443438 h 120"/>
                <a:gd name="T6" fmla="*/ 258733474 w 116"/>
                <a:gd name="T7" fmla="*/ 70564375 h 120"/>
                <a:gd name="T8" fmla="*/ 278208539 w 116"/>
                <a:gd name="T9" fmla="*/ 98286888 h 120"/>
                <a:gd name="T10" fmla="*/ 297681935 w 116"/>
                <a:gd name="T11" fmla="*/ 131048125 h 120"/>
                <a:gd name="T12" fmla="*/ 308810544 w 116"/>
                <a:gd name="T13" fmla="*/ 171370625 h 120"/>
                <a:gd name="T14" fmla="*/ 308810544 w 116"/>
                <a:gd name="T15" fmla="*/ 209173763 h 120"/>
                <a:gd name="T16" fmla="*/ 308810544 w 116"/>
                <a:gd name="T17" fmla="*/ 254536575 h 120"/>
                <a:gd name="T18" fmla="*/ 303246239 w 116"/>
                <a:gd name="T19" fmla="*/ 302418750 h 120"/>
                <a:gd name="T20" fmla="*/ 303246239 w 116"/>
                <a:gd name="T21" fmla="*/ 302418750 h 120"/>
                <a:gd name="T22" fmla="*/ 314374848 w 116"/>
                <a:gd name="T23" fmla="*/ 269657513 h 120"/>
                <a:gd name="T24" fmla="*/ 314374848 w 116"/>
                <a:gd name="T25" fmla="*/ 269657513 h 120"/>
                <a:gd name="T26" fmla="*/ 322721304 w 116"/>
                <a:gd name="T27" fmla="*/ 219254388 h 120"/>
                <a:gd name="T28" fmla="*/ 322721304 w 116"/>
                <a:gd name="T29" fmla="*/ 176410938 h 120"/>
                <a:gd name="T30" fmla="*/ 314374848 w 116"/>
                <a:gd name="T31" fmla="*/ 131048125 h 120"/>
                <a:gd name="T32" fmla="*/ 308810544 w 116"/>
                <a:gd name="T33" fmla="*/ 93246575 h 120"/>
                <a:gd name="T34" fmla="*/ 289337147 w 116"/>
                <a:gd name="T35" fmla="*/ 60483750 h 120"/>
                <a:gd name="T36" fmla="*/ 272644234 w 116"/>
                <a:gd name="T37" fmla="*/ 32762825 h 120"/>
                <a:gd name="T38" fmla="*/ 244822713 w 116"/>
                <a:gd name="T39" fmla="*/ 15120938 h 120"/>
                <a:gd name="T40" fmla="*/ 214220708 w 116"/>
                <a:gd name="T41" fmla="*/ 5040313 h 120"/>
                <a:gd name="T42" fmla="*/ 214220708 w 116"/>
                <a:gd name="T43" fmla="*/ 5040313 h 120"/>
                <a:gd name="T44" fmla="*/ 183617035 w 116"/>
                <a:gd name="T45" fmla="*/ 0 h 120"/>
                <a:gd name="T46" fmla="*/ 144668573 w 116"/>
                <a:gd name="T47" fmla="*/ 10080625 h 120"/>
                <a:gd name="T48" fmla="*/ 114064900 w 116"/>
                <a:gd name="T49" fmla="*/ 27722513 h 120"/>
                <a:gd name="T50" fmla="*/ 86245047 w 116"/>
                <a:gd name="T51" fmla="*/ 47883763 h 120"/>
                <a:gd name="T52" fmla="*/ 55641374 w 116"/>
                <a:gd name="T53" fmla="*/ 83165950 h 120"/>
                <a:gd name="T54" fmla="*/ 36166309 w 116"/>
                <a:gd name="T55" fmla="*/ 120967500 h 120"/>
                <a:gd name="T56" fmla="*/ 11128608 w 116"/>
                <a:gd name="T57" fmla="*/ 163810950 h 120"/>
                <a:gd name="T58" fmla="*/ 0 w 116"/>
                <a:gd name="T59" fmla="*/ 209173763 h 120"/>
                <a:gd name="T60" fmla="*/ 0 w 116"/>
                <a:gd name="T61" fmla="*/ 209173763 h 120"/>
                <a:gd name="T62" fmla="*/ 0 w 116"/>
                <a:gd name="T63" fmla="*/ 219254388 h 120"/>
                <a:gd name="T64" fmla="*/ 0 w 116"/>
                <a:gd name="T65" fmla="*/ 219254388 h 120"/>
                <a:gd name="T66" fmla="*/ 11128608 w 116"/>
                <a:gd name="T67" fmla="*/ 181451250 h 120"/>
                <a:gd name="T68" fmla="*/ 36166309 w 116"/>
                <a:gd name="T69" fmla="*/ 143649700 h 120"/>
                <a:gd name="T70" fmla="*/ 55641374 w 116"/>
                <a:gd name="T71" fmla="*/ 110886875 h 120"/>
                <a:gd name="T72" fmla="*/ 80680743 w 116"/>
                <a:gd name="T73" fmla="*/ 83165950 h 120"/>
                <a:gd name="T74" fmla="*/ 114064900 w 116"/>
                <a:gd name="T75" fmla="*/ 65524063 h 120"/>
                <a:gd name="T76" fmla="*/ 144668573 w 116"/>
                <a:gd name="T77" fmla="*/ 47883763 h 120"/>
                <a:gd name="T78" fmla="*/ 169706274 w 116"/>
                <a:gd name="T79" fmla="*/ 42843450 h 120"/>
                <a:gd name="T80" fmla="*/ 200309948 w 116"/>
                <a:gd name="T81" fmla="*/ 42843450 h 120"/>
                <a:gd name="T82" fmla="*/ 200309948 w 116"/>
                <a:gd name="T83" fmla="*/ 42843450 h 1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16"/>
                <a:gd name="T127" fmla="*/ 0 h 120"/>
                <a:gd name="T128" fmla="*/ 116 w 116"/>
                <a:gd name="T129" fmla="*/ 120 h 12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16" h="120">
                  <a:moveTo>
                    <a:pt x="72" y="17"/>
                  </a:moveTo>
                  <a:lnTo>
                    <a:pt x="72" y="17"/>
                  </a:lnTo>
                  <a:lnTo>
                    <a:pt x="84" y="22"/>
                  </a:lnTo>
                  <a:lnTo>
                    <a:pt x="93" y="28"/>
                  </a:lnTo>
                  <a:lnTo>
                    <a:pt x="100" y="39"/>
                  </a:lnTo>
                  <a:lnTo>
                    <a:pt x="107" y="52"/>
                  </a:lnTo>
                  <a:lnTo>
                    <a:pt x="111" y="68"/>
                  </a:lnTo>
                  <a:lnTo>
                    <a:pt x="111" y="83"/>
                  </a:lnTo>
                  <a:lnTo>
                    <a:pt x="111" y="101"/>
                  </a:lnTo>
                  <a:lnTo>
                    <a:pt x="109" y="120"/>
                  </a:lnTo>
                  <a:lnTo>
                    <a:pt x="113" y="107"/>
                  </a:lnTo>
                  <a:lnTo>
                    <a:pt x="116" y="87"/>
                  </a:lnTo>
                  <a:lnTo>
                    <a:pt x="116" y="70"/>
                  </a:lnTo>
                  <a:lnTo>
                    <a:pt x="113" y="52"/>
                  </a:lnTo>
                  <a:lnTo>
                    <a:pt x="111" y="37"/>
                  </a:lnTo>
                  <a:lnTo>
                    <a:pt x="104" y="24"/>
                  </a:lnTo>
                  <a:lnTo>
                    <a:pt x="98" y="13"/>
                  </a:lnTo>
                  <a:lnTo>
                    <a:pt x="88" y="6"/>
                  </a:lnTo>
                  <a:lnTo>
                    <a:pt x="77" y="2"/>
                  </a:lnTo>
                  <a:lnTo>
                    <a:pt x="66" y="0"/>
                  </a:lnTo>
                  <a:lnTo>
                    <a:pt x="52" y="4"/>
                  </a:lnTo>
                  <a:lnTo>
                    <a:pt x="41" y="11"/>
                  </a:lnTo>
                  <a:lnTo>
                    <a:pt x="31" y="19"/>
                  </a:lnTo>
                  <a:lnTo>
                    <a:pt x="20" y="33"/>
                  </a:lnTo>
                  <a:lnTo>
                    <a:pt x="13" y="48"/>
                  </a:lnTo>
                  <a:lnTo>
                    <a:pt x="4" y="65"/>
                  </a:lnTo>
                  <a:lnTo>
                    <a:pt x="0" y="83"/>
                  </a:lnTo>
                  <a:lnTo>
                    <a:pt x="0" y="87"/>
                  </a:lnTo>
                  <a:lnTo>
                    <a:pt x="4" y="72"/>
                  </a:lnTo>
                  <a:lnTo>
                    <a:pt x="13" y="57"/>
                  </a:lnTo>
                  <a:lnTo>
                    <a:pt x="20" y="44"/>
                  </a:lnTo>
                  <a:lnTo>
                    <a:pt x="29" y="33"/>
                  </a:lnTo>
                  <a:lnTo>
                    <a:pt x="41" y="26"/>
                  </a:lnTo>
                  <a:lnTo>
                    <a:pt x="52" y="19"/>
                  </a:lnTo>
                  <a:lnTo>
                    <a:pt x="61" y="17"/>
                  </a:lnTo>
                  <a:lnTo>
                    <a:pt x="72" y="17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3" name="Freeform 107">
              <a:extLst>
                <a:ext uri="{FF2B5EF4-FFF2-40B4-BE49-F238E27FC236}">
                  <a16:creationId xmlns:a16="http://schemas.microsoft.com/office/drawing/2014/main" id="{A9C2F20E-679C-47AA-933D-C3B138273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15" y="3756239"/>
              <a:ext cx="199811" cy="239187"/>
            </a:xfrm>
            <a:custGeom>
              <a:avLst/>
              <a:gdLst>
                <a:gd name="T0" fmla="*/ 242043593 w 89"/>
                <a:gd name="T1" fmla="*/ 163810950 h 112"/>
                <a:gd name="T2" fmla="*/ 242043593 w 89"/>
                <a:gd name="T3" fmla="*/ 163810950 h 112"/>
                <a:gd name="T4" fmla="*/ 236479257 w 89"/>
                <a:gd name="T5" fmla="*/ 191531875 h 112"/>
                <a:gd name="T6" fmla="*/ 217004083 w 89"/>
                <a:gd name="T7" fmla="*/ 219254388 h 112"/>
                <a:gd name="T8" fmla="*/ 203094912 w 89"/>
                <a:gd name="T9" fmla="*/ 241935000 h 112"/>
                <a:gd name="T10" fmla="*/ 178055402 w 89"/>
                <a:gd name="T11" fmla="*/ 259576888 h 112"/>
                <a:gd name="T12" fmla="*/ 158580227 w 89"/>
                <a:gd name="T13" fmla="*/ 269657513 h 112"/>
                <a:gd name="T14" fmla="*/ 133540717 w 89"/>
                <a:gd name="T15" fmla="*/ 282257500 h 112"/>
                <a:gd name="T16" fmla="*/ 108502875 w 89"/>
                <a:gd name="T17" fmla="*/ 282257500 h 112"/>
                <a:gd name="T18" fmla="*/ 83463365 w 89"/>
                <a:gd name="T19" fmla="*/ 282257500 h 112"/>
                <a:gd name="T20" fmla="*/ 83463365 w 89"/>
                <a:gd name="T21" fmla="*/ 282257500 h 112"/>
                <a:gd name="T22" fmla="*/ 63988191 w 89"/>
                <a:gd name="T23" fmla="*/ 269657513 h 112"/>
                <a:gd name="T24" fmla="*/ 44513016 w 89"/>
                <a:gd name="T25" fmla="*/ 259576888 h 112"/>
                <a:gd name="T26" fmla="*/ 27821678 w 89"/>
                <a:gd name="T27" fmla="*/ 241935000 h 112"/>
                <a:gd name="T28" fmla="*/ 13910839 w 89"/>
                <a:gd name="T29" fmla="*/ 219254388 h 112"/>
                <a:gd name="T30" fmla="*/ 8346503 w 89"/>
                <a:gd name="T31" fmla="*/ 199093138 h 112"/>
                <a:gd name="T32" fmla="*/ 0 w 89"/>
                <a:gd name="T33" fmla="*/ 171370625 h 112"/>
                <a:gd name="T34" fmla="*/ 0 w 89"/>
                <a:gd name="T35" fmla="*/ 143648113 h 112"/>
                <a:gd name="T36" fmla="*/ 8346503 w 89"/>
                <a:gd name="T37" fmla="*/ 115927188 h 112"/>
                <a:gd name="T38" fmla="*/ 8346503 w 89"/>
                <a:gd name="T39" fmla="*/ 115927188 h 112"/>
                <a:gd name="T40" fmla="*/ 19475174 w 89"/>
                <a:gd name="T41" fmla="*/ 88206263 h 112"/>
                <a:gd name="T42" fmla="*/ 33386013 w 89"/>
                <a:gd name="T43" fmla="*/ 65524063 h 112"/>
                <a:gd name="T44" fmla="*/ 52859520 w 89"/>
                <a:gd name="T45" fmla="*/ 42843450 h 112"/>
                <a:gd name="T46" fmla="*/ 72334694 w 89"/>
                <a:gd name="T47" fmla="*/ 27722513 h 112"/>
                <a:gd name="T48" fmla="*/ 97374204 w 89"/>
                <a:gd name="T49" fmla="*/ 10080625 h 112"/>
                <a:gd name="T50" fmla="*/ 116849379 w 89"/>
                <a:gd name="T51" fmla="*/ 5040313 h 112"/>
                <a:gd name="T52" fmla="*/ 141887221 w 89"/>
                <a:gd name="T53" fmla="*/ 0 h 112"/>
                <a:gd name="T54" fmla="*/ 166926731 w 89"/>
                <a:gd name="T55" fmla="*/ 5040313 h 112"/>
                <a:gd name="T56" fmla="*/ 166926731 w 89"/>
                <a:gd name="T57" fmla="*/ 5040313 h 112"/>
                <a:gd name="T58" fmla="*/ 191966241 w 89"/>
                <a:gd name="T59" fmla="*/ 10080625 h 112"/>
                <a:gd name="T60" fmla="*/ 211439747 w 89"/>
                <a:gd name="T61" fmla="*/ 20161250 h 112"/>
                <a:gd name="T62" fmla="*/ 222568418 w 89"/>
                <a:gd name="T63" fmla="*/ 42843450 h 112"/>
                <a:gd name="T64" fmla="*/ 236479257 w 89"/>
                <a:gd name="T65" fmla="*/ 60483750 h 112"/>
                <a:gd name="T66" fmla="*/ 247607928 w 89"/>
                <a:gd name="T67" fmla="*/ 88206263 h 112"/>
                <a:gd name="T68" fmla="*/ 247607928 w 89"/>
                <a:gd name="T69" fmla="*/ 110886875 h 112"/>
                <a:gd name="T70" fmla="*/ 247607928 w 89"/>
                <a:gd name="T71" fmla="*/ 136088438 h 112"/>
                <a:gd name="T72" fmla="*/ 242043593 w 89"/>
                <a:gd name="T73" fmla="*/ 163810950 h 112"/>
                <a:gd name="T74" fmla="*/ 242043593 w 89"/>
                <a:gd name="T75" fmla="*/ 163810950 h 11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"/>
                <a:gd name="T115" fmla="*/ 0 h 112"/>
                <a:gd name="T116" fmla="*/ 89 w 89"/>
                <a:gd name="T117" fmla="*/ 112 h 11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" h="112">
                  <a:moveTo>
                    <a:pt x="87" y="65"/>
                  </a:moveTo>
                  <a:lnTo>
                    <a:pt x="87" y="65"/>
                  </a:lnTo>
                  <a:lnTo>
                    <a:pt x="85" y="76"/>
                  </a:lnTo>
                  <a:lnTo>
                    <a:pt x="78" y="87"/>
                  </a:lnTo>
                  <a:lnTo>
                    <a:pt x="73" y="96"/>
                  </a:lnTo>
                  <a:lnTo>
                    <a:pt x="64" y="103"/>
                  </a:lnTo>
                  <a:lnTo>
                    <a:pt x="57" y="107"/>
                  </a:lnTo>
                  <a:lnTo>
                    <a:pt x="48" y="112"/>
                  </a:lnTo>
                  <a:lnTo>
                    <a:pt x="39" y="112"/>
                  </a:lnTo>
                  <a:lnTo>
                    <a:pt x="30" y="112"/>
                  </a:lnTo>
                  <a:lnTo>
                    <a:pt x="23" y="107"/>
                  </a:lnTo>
                  <a:lnTo>
                    <a:pt x="16" y="103"/>
                  </a:lnTo>
                  <a:lnTo>
                    <a:pt x="10" y="96"/>
                  </a:lnTo>
                  <a:lnTo>
                    <a:pt x="5" y="87"/>
                  </a:lnTo>
                  <a:lnTo>
                    <a:pt x="3" y="79"/>
                  </a:lnTo>
                  <a:lnTo>
                    <a:pt x="0" y="68"/>
                  </a:lnTo>
                  <a:lnTo>
                    <a:pt x="0" y="57"/>
                  </a:lnTo>
                  <a:lnTo>
                    <a:pt x="3" y="46"/>
                  </a:lnTo>
                  <a:lnTo>
                    <a:pt x="7" y="35"/>
                  </a:lnTo>
                  <a:lnTo>
                    <a:pt x="12" y="26"/>
                  </a:lnTo>
                  <a:lnTo>
                    <a:pt x="19" y="17"/>
                  </a:lnTo>
                  <a:lnTo>
                    <a:pt x="26" y="11"/>
                  </a:lnTo>
                  <a:lnTo>
                    <a:pt x="35" y="4"/>
                  </a:lnTo>
                  <a:lnTo>
                    <a:pt x="42" y="2"/>
                  </a:lnTo>
                  <a:lnTo>
                    <a:pt x="51" y="0"/>
                  </a:lnTo>
                  <a:lnTo>
                    <a:pt x="60" y="2"/>
                  </a:lnTo>
                  <a:lnTo>
                    <a:pt x="69" y="4"/>
                  </a:lnTo>
                  <a:lnTo>
                    <a:pt x="76" y="8"/>
                  </a:lnTo>
                  <a:lnTo>
                    <a:pt x="80" y="17"/>
                  </a:lnTo>
                  <a:lnTo>
                    <a:pt x="85" y="24"/>
                  </a:lnTo>
                  <a:lnTo>
                    <a:pt x="89" y="35"/>
                  </a:lnTo>
                  <a:lnTo>
                    <a:pt x="89" y="44"/>
                  </a:lnTo>
                  <a:lnTo>
                    <a:pt x="89" y="54"/>
                  </a:lnTo>
                  <a:lnTo>
                    <a:pt x="87" y="65"/>
                  </a:lnTo>
                  <a:close/>
                </a:path>
              </a:pathLst>
            </a:custGeom>
            <a:solidFill>
              <a:srgbClr val="1A5A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" name="Freeform 108">
              <a:extLst>
                <a:ext uri="{FF2B5EF4-FFF2-40B4-BE49-F238E27FC236}">
                  <a16:creationId xmlns:a16="http://schemas.microsoft.com/office/drawing/2014/main" id="{C305B9B1-03B3-4F72-A994-04896C787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966" y="3779731"/>
              <a:ext cx="157154" cy="192204"/>
            </a:xfrm>
            <a:custGeom>
              <a:avLst/>
              <a:gdLst>
                <a:gd name="T0" fmla="*/ 194745672 w 70"/>
                <a:gd name="T1" fmla="*/ 131048125 h 90"/>
                <a:gd name="T2" fmla="*/ 194745672 w 70"/>
                <a:gd name="T3" fmla="*/ 131048125 h 90"/>
                <a:gd name="T4" fmla="*/ 183617062 w 70"/>
                <a:gd name="T5" fmla="*/ 153728738 h 90"/>
                <a:gd name="T6" fmla="*/ 169706300 w 70"/>
                <a:gd name="T7" fmla="*/ 176410938 h 90"/>
                <a:gd name="T8" fmla="*/ 158579357 w 70"/>
                <a:gd name="T9" fmla="*/ 191531875 h 90"/>
                <a:gd name="T10" fmla="*/ 144668595 w 70"/>
                <a:gd name="T11" fmla="*/ 209173763 h 90"/>
                <a:gd name="T12" fmla="*/ 125193527 w 70"/>
                <a:gd name="T13" fmla="*/ 214214075 h 90"/>
                <a:gd name="T14" fmla="*/ 105718460 w 70"/>
                <a:gd name="T15" fmla="*/ 226814063 h 90"/>
                <a:gd name="T16" fmla="*/ 89027213 w 70"/>
                <a:gd name="T17" fmla="*/ 226814063 h 90"/>
                <a:gd name="T18" fmla="*/ 69552145 w 70"/>
                <a:gd name="T19" fmla="*/ 226814063 h 90"/>
                <a:gd name="T20" fmla="*/ 69552145 w 70"/>
                <a:gd name="T21" fmla="*/ 226814063 h 90"/>
                <a:gd name="T22" fmla="*/ 50077077 w 70"/>
                <a:gd name="T23" fmla="*/ 214214075 h 90"/>
                <a:gd name="T24" fmla="*/ 30603678 w 70"/>
                <a:gd name="T25" fmla="*/ 209173763 h 90"/>
                <a:gd name="T26" fmla="*/ 16692915 w 70"/>
                <a:gd name="T27" fmla="*/ 191531875 h 90"/>
                <a:gd name="T28" fmla="*/ 5564305 w 70"/>
                <a:gd name="T29" fmla="*/ 176410938 h 90"/>
                <a:gd name="T30" fmla="*/ 0 w 70"/>
                <a:gd name="T31" fmla="*/ 158769050 h 90"/>
                <a:gd name="T32" fmla="*/ 0 w 70"/>
                <a:gd name="T33" fmla="*/ 136088438 h 90"/>
                <a:gd name="T34" fmla="*/ 0 w 70"/>
                <a:gd name="T35" fmla="*/ 115927188 h 90"/>
                <a:gd name="T36" fmla="*/ 5564305 w 70"/>
                <a:gd name="T37" fmla="*/ 93246575 h 90"/>
                <a:gd name="T38" fmla="*/ 5564305 w 70"/>
                <a:gd name="T39" fmla="*/ 93246575 h 90"/>
                <a:gd name="T40" fmla="*/ 11128610 w 70"/>
                <a:gd name="T41" fmla="*/ 70564375 h 90"/>
                <a:gd name="T42" fmla="*/ 25039373 w 70"/>
                <a:gd name="T43" fmla="*/ 47883763 h 90"/>
                <a:gd name="T44" fmla="*/ 36166315 w 70"/>
                <a:gd name="T45" fmla="*/ 32761238 h 90"/>
                <a:gd name="T46" fmla="*/ 55641382 w 70"/>
                <a:gd name="T47" fmla="*/ 20161250 h 90"/>
                <a:gd name="T48" fmla="*/ 75116450 w 70"/>
                <a:gd name="T49" fmla="*/ 10080625 h 90"/>
                <a:gd name="T50" fmla="*/ 94591518 w 70"/>
                <a:gd name="T51" fmla="*/ 5040313 h 90"/>
                <a:gd name="T52" fmla="*/ 114064917 w 70"/>
                <a:gd name="T53" fmla="*/ 0 h 90"/>
                <a:gd name="T54" fmla="*/ 130757832 w 70"/>
                <a:gd name="T55" fmla="*/ 5040313 h 90"/>
                <a:gd name="T56" fmla="*/ 130757832 w 70"/>
                <a:gd name="T57" fmla="*/ 5040313 h 90"/>
                <a:gd name="T58" fmla="*/ 150232900 w 70"/>
                <a:gd name="T59" fmla="*/ 10080625 h 90"/>
                <a:gd name="T60" fmla="*/ 164141994 w 70"/>
                <a:gd name="T61" fmla="*/ 20161250 h 90"/>
                <a:gd name="T62" fmla="*/ 175270605 w 70"/>
                <a:gd name="T63" fmla="*/ 32761238 h 90"/>
                <a:gd name="T64" fmla="*/ 189181367 w 70"/>
                <a:gd name="T65" fmla="*/ 47883763 h 90"/>
                <a:gd name="T66" fmla="*/ 194745672 w 70"/>
                <a:gd name="T67" fmla="*/ 70564375 h 90"/>
                <a:gd name="T68" fmla="*/ 194745672 w 70"/>
                <a:gd name="T69" fmla="*/ 88206263 h 90"/>
                <a:gd name="T70" fmla="*/ 194745672 w 70"/>
                <a:gd name="T71" fmla="*/ 108367513 h 90"/>
                <a:gd name="T72" fmla="*/ 194745672 w 70"/>
                <a:gd name="T73" fmla="*/ 131048125 h 90"/>
                <a:gd name="T74" fmla="*/ 194745672 w 70"/>
                <a:gd name="T75" fmla="*/ 131048125 h 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"/>
                <a:gd name="T115" fmla="*/ 0 h 90"/>
                <a:gd name="T116" fmla="*/ 70 w 70"/>
                <a:gd name="T117" fmla="*/ 90 h 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" h="90">
                  <a:moveTo>
                    <a:pt x="70" y="52"/>
                  </a:moveTo>
                  <a:lnTo>
                    <a:pt x="70" y="52"/>
                  </a:lnTo>
                  <a:lnTo>
                    <a:pt x="66" y="61"/>
                  </a:lnTo>
                  <a:lnTo>
                    <a:pt x="61" y="70"/>
                  </a:lnTo>
                  <a:lnTo>
                    <a:pt x="57" y="76"/>
                  </a:lnTo>
                  <a:lnTo>
                    <a:pt x="52" y="83"/>
                  </a:lnTo>
                  <a:lnTo>
                    <a:pt x="45" y="85"/>
                  </a:lnTo>
                  <a:lnTo>
                    <a:pt x="38" y="90"/>
                  </a:lnTo>
                  <a:lnTo>
                    <a:pt x="32" y="90"/>
                  </a:lnTo>
                  <a:lnTo>
                    <a:pt x="25" y="90"/>
                  </a:lnTo>
                  <a:lnTo>
                    <a:pt x="18" y="85"/>
                  </a:lnTo>
                  <a:lnTo>
                    <a:pt x="11" y="83"/>
                  </a:lnTo>
                  <a:lnTo>
                    <a:pt x="6" y="76"/>
                  </a:lnTo>
                  <a:lnTo>
                    <a:pt x="2" y="70"/>
                  </a:lnTo>
                  <a:lnTo>
                    <a:pt x="0" y="63"/>
                  </a:lnTo>
                  <a:lnTo>
                    <a:pt x="0" y="54"/>
                  </a:lnTo>
                  <a:lnTo>
                    <a:pt x="0" y="46"/>
                  </a:lnTo>
                  <a:lnTo>
                    <a:pt x="2" y="37"/>
                  </a:lnTo>
                  <a:lnTo>
                    <a:pt x="4" y="28"/>
                  </a:lnTo>
                  <a:lnTo>
                    <a:pt x="9" y="19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4"/>
                  </a:lnTo>
                  <a:lnTo>
                    <a:pt x="34" y="2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59" y="8"/>
                  </a:lnTo>
                  <a:lnTo>
                    <a:pt x="63" y="13"/>
                  </a:lnTo>
                  <a:lnTo>
                    <a:pt x="68" y="19"/>
                  </a:lnTo>
                  <a:lnTo>
                    <a:pt x="70" y="28"/>
                  </a:lnTo>
                  <a:lnTo>
                    <a:pt x="70" y="35"/>
                  </a:lnTo>
                  <a:lnTo>
                    <a:pt x="70" y="43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28AE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072118DC-C42D-43CE-8E1C-FDB8C1D87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3663" y="3820307"/>
              <a:ext cx="107763" cy="117457"/>
            </a:xfrm>
            <a:custGeom>
              <a:avLst/>
              <a:gdLst>
                <a:gd name="T0" fmla="*/ 127975771 w 48"/>
                <a:gd name="T1" fmla="*/ 83163886 h 55"/>
                <a:gd name="T2" fmla="*/ 127975771 w 48"/>
                <a:gd name="T3" fmla="*/ 83163886 h 55"/>
                <a:gd name="T4" fmla="*/ 114064999 w 48"/>
                <a:gd name="T5" fmla="*/ 110886240 h 55"/>
                <a:gd name="T6" fmla="*/ 94591585 w 48"/>
                <a:gd name="T7" fmla="*/ 128526439 h 55"/>
                <a:gd name="T8" fmla="*/ 69552195 w 48"/>
                <a:gd name="T9" fmla="*/ 138607006 h 55"/>
                <a:gd name="T10" fmla="*/ 44512804 w 48"/>
                <a:gd name="T11" fmla="*/ 138607006 h 55"/>
                <a:gd name="T12" fmla="*/ 44512804 w 48"/>
                <a:gd name="T13" fmla="*/ 138607006 h 55"/>
                <a:gd name="T14" fmla="*/ 25039391 w 48"/>
                <a:gd name="T15" fmla="*/ 128526439 h 55"/>
                <a:gd name="T16" fmla="*/ 5564309 w 48"/>
                <a:gd name="T17" fmla="*/ 105845956 h 55"/>
                <a:gd name="T18" fmla="*/ 0 w 48"/>
                <a:gd name="T19" fmla="*/ 83163886 h 55"/>
                <a:gd name="T20" fmla="*/ 5564309 w 48"/>
                <a:gd name="T21" fmla="*/ 55443120 h 55"/>
                <a:gd name="T22" fmla="*/ 5564309 w 48"/>
                <a:gd name="T23" fmla="*/ 55443120 h 55"/>
                <a:gd name="T24" fmla="*/ 19475082 w 48"/>
                <a:gd name="T25" fmla="*/ 27720766 h 55"/>
                <a:gd name="T26" fmla="*/ 38948495 w 48"/>
                <a:gd name="T27" fmla="*/ 12599915 h 55"/>
                <a:gd name="T28" fmla="*/ 63987886 w 48"/>
                <a:gd name="T29" fmla="*/ 0 h 55"/>
                <a:gd name="T30" fmla="*/ 89027276 w 48"/>
                <a:gd name="T31" fmla="*/ 0 h 55"/>
                <a:gd name="T32" fmla="*/ 89027276 w 48"/>
                <a:gd name="T33" fmla="*/ 0 h 55"/>
                <a:gd name="T34" fmla="*/ 108500690 w 48"/>
                <a:gd name="T35" fmla="*/ 12599915 h 55"/>
                <a:gd name="T36" fmla="*/ 127975771 w 48"/>
                <a:gd name="T37" fmla="*/ 27720766 h 55"/>
                <a:gd name="T38" fmla="*/ 133540080 w 48"/>
                <a:gd name="T39" fmla="*/ 55443120 h 55"/>
                <a:gd name="T40" fmla="*/ 127975771 w 48"/>
                <a:gd name="T41" fmla="*/ 83163886 h 55"/>
                <a:gd name="T42" fmla="*/ 127975771 w 48"/>
                <a:gd name="T43" fmla="*/ 83163886 h 5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55"/>
                <a:gd name="T68" fmla="*/ 48 w 48"/>
                <a:gd name="T69" fmla="*/ 55 h 5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55">
                  <a:moveTo>
                    <a:pt x="46" y="33"/>
                  </a:moveTo>
                  <a:lnTo>
                    <a:pt x="46" y="33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5" y="55"/>
                  </a:lnTo>
                  <a:lnTo>
                    <a:pt x="16" y="55"/>
                  </a:lnTo>
                  <a:lnTo>
                    <a:pt x="9" y="51"/>
                  </a:lnTo>
                  <a:lnTo>
                    <a:pt x="2" y="42"/>
                  </a:lnTo>
                  <a:lnTo>
                    <a:pt x="0" y="33"/>
                  </a:lnTo>
                  <a:lnTo>
                    <a:pt x="2" y="22"/>
                  </a:lnTo>
                  <a:lnTo>
                    <a:pt x="7" y="11"/>
                  </a:lnTo>
                  <a:lnTo>
                    <a:pt x="14" y="5"/>
                  </a:lnTo>
                  <a:lnTo>
                    <a:pt x="23" y="0"/>
                  </a:lnTo>
                  <a:lnTo>
                    <a:pt x="32" y="0"/>
                  </a:lnTo>
                  <a:lnTo>
                    <a:pt x="39" y="5"/>
                  </a:lnTo>
                  <a:lnTo>
                    <a:pt x="46" y="11"/>
                  </a:lnTo>
                  <a:lnTo>
                    <a:pt x="48" y="22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6" name="Freeform 110">
              <a:extLst>
                <a:ext uri="{FF2B5EF4-FFF2-40B4-BE49-F238E27FC236}">
                  <a16:creationId xmlns:a16="http://schemas.microsoft.com/office/drawing/2014/main" id="{9EEC654E-F300-406F-81BC-41C4F5A2A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3869" y="3811765"/>
              <a:ext cx="40411" cy="46983"/>
            </a:xfrm>
            <a:custGeom>
              <a:avLst/>
              <a:gdLst>
                <a:gd name="T0" fmla="*/ 50076696 w 18"/>
                <a:gd name="T1" fmla="*/ 27722513 h 22"/>
                <a:gd name="T2" fmla="*/ 50076696 w 18"/>
                <a:gd name="T3" fmla="*/ 27722513 h 22"/>
                <a:gd name="T4" fmla="*/ 44512433 w 18"/>
                <a:gd name="T5" fmla="*/ 37801550 h 22"/>
                <a:gd name="T6" fmla="*/ 38948171 w 18"/>
                <a:gd name="T7" fmla="*/ 50403125 h 22"/>
                <a:gd name="T8" fmla="*/ 33383908 w 18"/>
                <a:gd name="T9" fmla="*/ 55443438 h 22"/>
                <a:gd name="T10" fmla="*/ 19474919 w 18"/>
                <a:gd name="T11" fmla="*/ 55443438 h 22"/>
                <a:gd name="T12" fmla="*/ 19474919 w 18"/>
                <a:gd name="T13" fmla="*/ 55443438 h 22"/>
                <a:gd name="T14" fmla="*/ 13910657 w 18"/>
                <a:gd name="T15" fmla="*/ 50403125 h 22"/>
                <a:gd name="T16" fmla="*/ 5564263 w 18"/>
                <a:gd name="T17" fmla="*/ 45362813 h 22"/>
                <a:gd name="T18" fmla="*/ 0 w 18"/>
                <a:gd name="T19" fmla="*/ 32761238 h 22"/>
                <a:gd name="T20" fmla="*/ 0 w 18"/>
                <a:gd name="T21" fmla="*/ 22682200 h 22"/>
                <a:gd name="T22" fmla="*/ 0 w 18"/>
                <a:gd name="T23" fmla="*/ 22682200 h 22"/>
                <a:gd name="T24" fmla="*/ 5564263 w 18"/>
                <a:gd name="T25" fmla="*/ 10080625 h 22"/>
                <a:gd name="T26" fmla="*/ 13910657 w 18"/>
                <a:gd name="T27" fmla="*/ 5040313 h 22"/>
                <a:gd name="T28" fmla="*/ 19474919 w 18"/>
                <a:gd name="T29" fmla="*/ 0 h 22"/>
                <a:gd name="T30" fmla="*/ 33383908 w 18"/>
                <a:gd name="T31" fmla="*/ 0 h 22"/>
                <a:gd name="T32" fmla="*/ 33383908 w 18"/>
                <a:gd name="T33" fmla="*/ 0 h 22"/>
                <a:gd name="T34" fmla="*/ 38948171 w 18"/>
                <a:gd name="T35" fmla="*/ 0 h 22"/>
                <a:gd name="T36" fmla="*/ 44512433 w 18"/>
                <a:gd name="T37" fmla="*/ 10080625 h 22"/>
                <a:gd name="T38" fmla="*/ 50076696 w 18"/>
                <a:gd name="T39" fmla="*/ 17640300 h 22"/>
                <a:gd name="T40" fmla="*/ 50076696 w 18"/>
                <a:gd name="T41" fmla="*/ 27722513 h 22"/>
                <a:gd name="T42" fmla="*/ 50076696 w 18"/>
                <a:gd name="T43" fmla="*/ 27722513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"/>
                <a:gd name="T67" fmla="*/ 0 h 22"/>
                <a:gd name="T68" fmla="*/ 18 w 18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" h="22">
                  <a:moveTo>
                    <a:pt x="18" y="11"/>
                  </a:moveTo>
                  <a:lnTo>
                    <a:pt x="18" y="11"/>
                  </a:lnTo>
                  <a:lnTo>
                    <a:pt x="16" y="15"/>
                  </a:lnTo>
                  <a:lnTo>
                    <a:pt x="14" y="20"/>
                  </a:lnTo>
                  <a:lnTo>
                    <a:pt x="12" y="22"/>
                  </a:lnTo>
                  <a:lnTo>
                    <a:pt x="7" y="22"/>
                  </a:lnTo>
                  <a:lnTo>
                    <a:pt x="5" y="20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2" y="4"/>
                  </a:lnTo>
                  <a:lnTo>
                    <a:pt x="5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4"/>
                  </a:lnTo>
                  <a:lnTo>
                    <a:pt x="18" y="7"/>
                  </a:lnTo>
                  <a:lnTo>
                    <a:pt x="18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7" name="Freeform 111">
              <a:extLst>
                <a:ext uri="{FF2B5EF4-FFF2-40B4-BE49-F238E27FC236}">
                  <a16:creationId xmlns:a16="http://schemas.microsoft.com/office/drawing/2014/main" id="{790EED6A-463C-48C3-9A00-EC73F7737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1015" y="3905731"/>
              <a:ext cx="24696" cy="23491"/>
            </a:xfrm>
            <a:custGeom>
              <a:avLst/>
              <a:gdLst>
                <a:gd name="T0" fmla="*/ 16693344 w 11"/>
                <a:gd name="T1" fmla="*/ 0 h 11"/>
                <a:gd name="T2" fmla="*/ 16693344 w 11"/>
                <a:gd name="T3" fmla="*/ 0 h 11"/>
                <a:gd name="T4" fmla="*/ 25040016 w 11"/>
                <a:gd name="T5" fmla="*/ 5040168 h 11"/>
                <a:gd name="T6" fmla="*/ 30604464 w 11"/>
                <a:gd name="T7" fmla="*/ 15120505 h 11"/>
                <a:gd name="T8" fmla="*/ 30604464 w 11"/>
                <a:gd name="T9" fmla="*/ 15120505 h 11"/>
                <a:gd name="T10" fmla="*/ 25040016 w 11"/>
                <a:gd name="T11" fmla="*/ 27720131 h 11"/>
                <a:gd name="T12" fmla="*/ 16693344 w 11"/>
                <a:gd name="T13" fmla="*/ 27720131 h 11"/>
                <a:gd name="T14" fmla="*/ 16693344 w 11"/>
                <a:gd name="T15" fmla="*/ 27720131 h 11"/>
                <a:gd name="T16" fmla="*/ 5564448 w 11"/>
                <a:gd name="T17" fmla="*/ 27720131 h 11"/>
                <a:gd name="T18" fmla="*/ 0 w 11"/>
                <a:gd name="T19" fmla="*/ 15120505 h 11"/>
                <a:gd name="T20" fmla="*/ 0 w 11"/>
                <a:gd name="T21" fmla="*/ 15120505 h 11"/>
                <a:gd name="T22" fmla="*/ 5564448 w 11"/>
                <a:gd name="T23" fmla="*/ 5040168 h 11"/>
                <a:gd name="T24" fmla="*/ 16693344 w 11"/>
                <a:gd name="T25" fmla="*/ 0 h 11"/>
                <a:gd name="T26" fmla="*/ 16693344 w 11"/>
                <a:gd name="T27" fmla="*/ 0 h 1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"/>
                <a:gd name="T43" fmla="*/ 0 h 11"/>
                <a:gd name="T44" fmla="*/ 11 w 11"/>
                <a:gd name="T45" fmla="*/ 11 h 1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" h="11">
                  <a:moveTo>
                    <a:pt x="6" y="0"/>
                  </a:moveTo>
                  <a:lnTo>
                    <a:pt x="6" y="0"/>
                  </a:lnTo>
                  <a:lnTo>
                    <a:pt x="9" y="2"/>
                  </a:lnTo>
                  <a:lnTo>
                    <a:pt x="11" y="6"/>
                  </a:lnTo>
                  <a:lnTo>
                    <a:pt x="9" y="11"/>
                  </a:lnTo>
                  <a:lnTo>
                    <a:pt x="6" y="11"/>
                  </a:lnTo>
                  <a:lnTo>
                    <a:pt x="2" y="11"/>
                  </a:lnTo>
                  <a:lnTo>
                    <a:pt x="0" y="6"/>
                  </a:lnTo>
                  <a:lnTo>
                    <a:pt x="2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8" name="Freeform 112">
              <a:extLst>
                <a:ext uri="{FF2B5EF4-FFF2-40B4-BE49-F238E27FC236}">
                  <a16:creationId xmlns:a16="http://schemas.microsoft.com/office/drawing/2014/main" id="{EEECE221-6693-401C-BC34-0503C3D49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470" y="4078715"/>
              <a:ext cx="278387" cy="132407"/>
            </a:xfrm>
            <a:custGeom>
              <a:avLst/>
              <a:gdLst>
                <a:gd name="T0" fmla="*/ 344979096 w 124"/>
                <a:gd name="T1" fmla="*/ 120967500 h 62"/>
                <a:gd name="T2" fmla="*/ 344979096 w 124"/>
                <a:gd name="T3" fmla="*/ 120967500 h 62"/>
                <a:gd name="T4" fmla="*/ 344979096 w 124"/>
                <a:gd name="T5" fmla="*/ 105846563 h 62"/>
                <a:gd name="T6" fmla="*/ 325503999 w 124"/>
                <a:gd name="T7" fmla="*/ 73085325 h 62"/>
                <a:gd name="T8" fmla="*/ 311593215 w 124"/>
                <a:gd name="T9" fmla="*/ 55443438 h 62"/>
                <a:gd name="T10" fmla="*/ 292119786 w 124"/>
                <a:gd name="T11" fmla="*/ 37803138 h 62"/>
                <a:gd name="T12" fmla="*/ 267080375 w 124"/>
                <a:gd name="T13" fmla="*/ 27722513 h 62"/>
                <a:gd name="T14" fmla="*/ 230914006 w 124"/>
                <a:gd name="T15" fmla="*/ 17641888 h 62"/>
                <a:gd name="T16" fmla="*/ 230914006 w 124"/>
                <a:gd name="T17" fmla="*/ 17641888 h 62"/>
                <a:gd name="T18" fmla="*/ 133540188 w 124"/>
                <a:gd name="T19" fmla="*/ 0 h 62"/>
                <a:gd name="T20" fmla="*/ 108500777 w 124"/>
                <a:gd name="T21" fmla="*/ 0 h 62"/>
                <a:gd name="T22" fmla="*/ 83463034 w 124"/>
                <a:gd name="T23" fmla="*/ 0 h 62"/>
                <a:gd name="T24" fmla="*/ 83463034 w 124"/>
                <a:gd name="T25" fmla="*/ 0 h 62"/>
                <a:gd name="T26" fmla="*/ 52859310 w 124"/>
                <a:gd name="T27" fmla="*/ 5040313 h 62"/>
                <a:gd name="T28" fmla="*/ 27821567 w 124"/>
                <a:gd name="T29" fmla="*/ 17641888 h 62"/>
                <a:gd name="T30" fmla="*/ 0 w 124"/>
                <a:gd name="T31" fmla="*/ 27722513 h 62"/>
                <a:gd name="T32" fmla="*/ 0 w 124"/>
                <a:gd name="T33" fmla="*/ 27722513 h 62"/>
                <a:gd name="T34" fmla="*/ 8346470 w 124"/>
                <a:gd name="T35" fmla="*/ 37803138 h 62"/>
                <a:gd name="T36" fmla="*/ 27821567 w 124"/>
                <a:gd name="T37" fmla="*/ 73085325 h 62"/>
                <a:gd name="T38" fmla="*/ 44512840 w 124"/>
                <a:gd name="T39" fmla="*/ 93246575 h 62"/>
                <a:gd name="T40" fmla="*/ 63987937 w 124"/>
                <a:gd name="T41" fmla="*/ 110886875 h 62"/>
                <a:gd name="T42" fmla="*/ 83463034 w 124"/>
                <a:gd name="T43" fmla="*/ 128528763 h 62"/>
                <a:gd name="T44" fmla="*/ 114065091 w 124"/>
                <a:gd name="T45" fmla="*/ 138609388 h 62"/>
                <a:gd name="T46" fmla="*/ 114065091 w 124"/>
                <a:gd name="T47" fmla="*/ 138609388 h 62"/>
                <a:gd name="T48" fmla="*/ 197528125 w 124"/>
                <a:gd name="T49" fmla="*/ 156249688 h 62"/>
                <a:gd name="T50" fmla="*/ 222567535 w 124"/>
                <a:gd name="T51" fmla="*/ 156249688 h 62"/>
                <a:gd name="T52" fmla="*/ 255951748 w 124"/>
                <a:gd name="T53" fmla="*/ 148690013 h 62"/>
                <a:gd name="T54" fmla="*/ 255951748 w 124"/>
                <a:gd name="T55" fmla="*/ 148690013 h 62"/>
                <a:gd name="T56" fmla="*/ 317157529 w 124"/>
                <a:gd name="T57" fmla="*/ 133569075 h 62"/>
                <a:gd name="T58" fmla="*/ 344979096 w 124"/>
                <a:gd name="T59" fmla="*/ 120967500 h 62"/>
                <a:gd name="T60" fmla="*/ 344979096 w 124"/>
                <a:gd name="T61" fmla="*/ 120967500 h 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4"/>
                <a:gd name="T94" fmla="*/ 0 h 62"/>
                <a:gd name="T95" fmla="*/ 124 w 124"/>
                <a:gd name="T96" fmla="*/ 62 h 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4" h="62">
                  <a:moveTo>
                    <a:pt x="124" y="48"/>
                  </a:moveTo>
                  <a:lnTo>
                    <a:pt x="124" y="48"/>
                  </a:lnTo>
                  <a:lnTo>
                    <a:pt x="124" y="42"/>
                  </a:lnTo>
                  <a:lnTo>
                    <a:pt x="117" y="29"/>
                  </a:lnTo>
                  <a:lnTo>
                    <a:pt x="112" y="22"/>
                  </a:lnTo>
                  <a:lnTo>
                    <a:pt x="105" y="15"/>
                  </a:lnTo>
                  <a:lnTo>
                    <a:pt x="96" y="11"/>
                  </a:lnTo>
                  <a:lnTo>
                    <a:pt x="83" y="7"/>
                  </a:lnTo>
                  <a:lnTo>
                    <a:pt x="48" y="0"/>
                  </a:lnTo>
                  <a:lnTo>
                    <a:pt x="39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7"/>
                  </a:lnTo>
                  <a:lnTo>
                    <a:pt x="0" y="11"/>
                  </a:lnTo>
                  <a:lnTo>
                    <a:pt x="3" y="15"/>
                  </a:lnTo>
                  <a:lnTo>
                    <a:pt x="10" y="29"/>
                  </a:lnTo>
                  <a:lnTo>
                    <a:pt x="16" y="37"/>
                  </a:lnTo>
                  <a:lnTo>
                    <a:pt x="23" y="44"/>
                  </a:lnTo>
                  <a:lnTo>
                    <a:pt x="30" y="51"/>
                  </a:lnTo>
                  <a:lnTo>
                    <a:pt x="41" y="55"/>
                  </a:lnTo>
                  <a:lnTo>
                    <a:pt x="71" y="62"/>
                  </a:lnTo>
                  <a:lnTo>
                    <a:pt x="80" y="62"/>
                  </a:lnTo>
                  <a:lnTo>
                    <a:pt x="92" y="59"/>
                  </a:lnTo>
                  <a:lnTo>
                    <a:pt x="114" y="53"/>
                  </a:lnTo>
                  <a:lnTo>
                    <a:pt x="124" y="48"/>
                  </a:lnTo>
                  <a:close/>
                </a:path>
              </a:pathLst>
            </a:custGeom>
            <a:solidFill>
              <a:srgbClr val="F7F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9" name="Freeform 113">
              <a:extLst>
                <a:ext uri="{FF2B5EF4-FFF2-40B4-BE49-F238E27FC236}">
                  <a16:creationId xmlns:a16="http://schemas.microsoft.com/office/drawing/2014/main" id="{82C260E9-6E6E-48BA-87FD-20D0392E3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470" y="4074444"/>
              <a:ext cx="298593" cy="98238"/>
            </a:xfrm>
            <a:custGeom>
              <a:avLst/>
              <a:gdLst>
                <a:gd name="T0" fmla="*/ 0 w 133"/>
                <a:gd name="T1" fmla="*/ 27722513 h 46"/>
                <a:gd name="T2" fmla="*/ 0 w 133"/>
                <a:gd name="T3" fmla="*/ 27722513 h 46"/>
                <a:gd name="T4" fmla="*/ 38948590 w 133"/>
                <a:gd name="T5" fmla="*/ 15120938 h 46"/>
                <a:gd name="T6" fmla="*/ 83463171 w 133"/>
                <a:gd name="T7" fmla="*/ 5040313 h 46"/>
                <a:gd name="T8" fmla="*/ 133540406 w 133"/>
                <a:gd name="T9" fmla="*/ 0 h 46"/>
                <a:gd name="T10" fmla="*/ 197528448 w 133"/>
                <a:gd name="T11" fmla="*/ 5040313 h 46"/>
                <a:gd name="T12" fmla="*/ 222567900 w 133"/>
                <a:gd name="T13" fmla="*/ 10080625 h 46"/>
                <a:gd name="T14" fmla="*/ 255953835 w 133"/>
                <a:gd name="T15" fmla="*/ 22682200 h 46"/>
                <a:gd name="T16" fmla="*/ 286555941 w 133"/>
                <a:gd name="T17" fmla="*/ 37801550 h 46"/>
                <a:gd name="T18" fmla="*/ 311595393 w 133"/>
                <a:gd name="T19" fmla="*/ 55443438 h 46"/>
                <a:gd name="T20" fmla="*/ 344979661 w 133"/>
                <a:gd name="T21" fmla="*/ 83165950 h 46"/>
                <a:gd name="T22" fmla="*/ 370019112 w 133"/>
                <a:gd name="T23" fmla="*/ 115927188 h 46"/>
                <a:gd name="T24" fmla="*/ 370019112 w 133"/>
                <a:gd name="T25" fmla="*/ 115927188 h 46"/>
                <a:gd name="T26" fmla="*/ 350543983 w 133"/>
                <a:gd name="T27" fmla="*/ 93246575 h 46"/>
                <a:gd name="T28" fmla="*/ 325506199 w 133"/>
                <a:gd name="T29" fmla="*/ 78124050 h 46"/>
                <a:gd name="T30" fmla="*/ 286555941 w 133"/>
                <a:gd name="T31" fmla="*/ 55443438 h 46"/>
                <a:gd name="T32" fmla="*/ 236478706 w 133"/>
                <a:gd name="T33" fmla="*/ 32761238 h 46"/>
                <a:gd name="T34" fmla="*/ 172490664 w 133"/>
                <a:gd name="T35" fmla="*/ 22682200 h 46"/>
                <a:gd name="T36" fmla="*/ 97373977 w 133"/>
                <a:gd name="T37" fmla="*/ 15120938 h 46"/>
                <a:gd name="T38" fmla="*/ 52859397 w 133"/>
                <a:gd name="T39" fmla="*/ 22682200 h 46"/>
                <a:gd name="T40" fmla="*/ 0 w 133"/>
                <a:gd name="T41" fmla="*/ 27722513 h 46"/>
                <a:gd name="T42" fmla="*/ 0 w 133"/>
                <a:gd name="T43" fmla="*/ 27722513 h 4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3"/>
                <a:gd name="T67" fmla="*/ 0 h 46"/>
                <a:gd name="T68" fmla="*/ 133 w 133"/>
                <a:gd name="T69" fmla="*/ 46 h 4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3" h="46">
                  <a:moveTo>
                    <a:pt x="0" y="11"/>
                  </a:moveTo>
                  <a:lnTo>
                    <a:pt x="0" y="11"/>
                  </a:lnTo>
                  <a:lnTo>
                    <a:pt x="14" y="6"/>
                  </a:lnTo>
                  <a:lnTo>
                    <a:pt x="30" y="2"/>
                  </a:lnTo>
                  <a:lnTo>
                    <a:pt x="48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2" y="9"/>
                  </a:lnTo>
                  <a:lnTo>
                    <a:pt x="103" y="15"/>
                  </a:lnTo>
                  <a:lnTo>
                    <a:pt x="112" y="22"/>
                  </a:lnTo>
                  <a:lnTo>
                    <a:pt x="124" y="33"/>
                  </a:lnTo>
                  <a:lnTo>
                    <a:pt x="133" y="46"/>
                  </a:lnTo>
                  <a:lnTo>
                    <a:pt x="126" y="37"/>
                  </a:lnTo>
                  <a:lnTo>
                    <a:pt x="117" y="31"/>
                  </a:lnTo>
                  <a:lnTo>
                    <a:pt x="103" y="22"/>
                  </a:lnTo>
                  <a:lnTo>
                    <a:pt x="85" y="13"/>
                  </a:lnTo>
                  <a:lnTo>
                    <a:pt x="62" y="9"/>
                  </a:lnTo>
                  <a:lnTo>
                    <a:pt x="35" y="6"/>
                  </a:lnTo>
                  <a:lnTo>
                    <a:pt x="19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0" name="Freeform 114">
              <a:extLst>
                <a:ext uri="{FF2B5EF4-FFF2-40B4-BE49-F238E27FC236}">
                  <a16:creationId xmlns:a16="http://schemas.microsoft.com/office/drawing/2014/main" id="{F1172C44-CE49-453F-B103-E93AE20F7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105" y="4102206"/>
              <a:ext cx="154910" cy="89695"/>
            </a:xfrm>
            <a:custGeom>
              <a:avLst/>
              <a:gdLst>
                <a:gd name="T0" fmla="*/ 0 w 69"/>
                <a:gd name="T1" fmla="*/ 37801550 h 42"/>
                <a:gd name="T2" fmla="*/ 0 w 69"/>
                <a:gd name="T3" fmla="*/ 37801550 h 42"/>
                <a:gd name="T4" fmla="*/ 8346527 w 69"/>
                <a:gd name="T5" fmla="*/ 60483750 h 42"/>
                <a:gd name="T6" fmla="*/ 19475230 w 69"/>
                <a:gd name="T7" fmla="*/ 83165950 h 42"/>
                <a:gd name="T8" fmla="*/ 50077494 w 69"/>
                <a:gd name="T9" fmla="*/ 93246575 h 42"/>
                <a:gd name="T10" fmla="*/ 83463602 w 69"/>
                <a:gd name="T11" fmla="*/ 105846563 h 42"/>
                <a:gd name="T12" fmla="*/ 83463602 w 69"/>
                <a:gd name="T13" fmla="*/ 105846563 h 42"/>
                <a:gd name="T14" fmla="*/ 122414061 w 69"/>
                <a:gd name="T15" fmla="*/ 105846563 h 42"/>
                <a:gd name="T16" fmla="*/ 153016325 w 69"/>
                <a:gd name="T17" fmla="*/ 100806250 h 42"/>
                <a:gd name="T18" fmla="*/ 178055906 w 69"/>
                <a:gd name="T19" fmla="*/ 83165950 h 42"/>
                <a:gd name="T20" fmla="*/ 191966784 w 69"/>
                <a:gd name="T21" fmla="*/ 60483750 h 42"/>
                <a:gd name="T22" fmla="*/ 191966784 w 69"/>
                <a:gd name="T23" fmla="*/ 60483750 h 42"/>
                <a:gd name="T24" fmla="*/ 183620257 w 69"/>
                <a:gd name="T25" fmla="*/ 45362813 h 42"/>
                <a:gd name="T26" fmla="*/ 166927203 w 69"/>
                <a:gd name="T27" fmla="*/ 22682200 h 42"/>
                <a:gd name="T28" fmla="*/ 139107115 w 69"/>
                <a:gd name="T29" fmla="*/ 5040313 h 42"/>
                <a:gd name="T30" fmla="*/ 102938831 w 69"/>
                <a:gd name="T31" fmla="*/ 0 h 42"/>
                <a:gd name="T32" fmla="*/ 102938831 w 69"/>
                <a:gd name="T33" fmla="*/ 0 h 42"/>
                <a:gd name="T34" fmla="*/ 63988372 w 69"/>
                <a:gd name="T35" fmla="*/ 0 h 42"/>
                <a:gd name="T36" fmla="*/ 33386108 w 69"/>
                <a:gd name="T37" fmla="*/ 5040313 h 42"/>
                <a:gd name="T38" fmla="*/ 13910878 w 69"/>
                <a:gd name="T39" fmla="*/ 22682200 h 42"/>
                <a:gd name="T40" fmla="*/ 0 w 69"/>
                <a:gd name="T41" fmla="*/ 37801550 h 42"/>
                <a:gd name="T42" fmla="*/ 0 w 69"/>
                <a:gd name="T43" fmla="*/ 3780155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"/>
                <a:gd name="T67" fmla="*/ 0 h 42"/>
                <a:gd name="T68" fmla="*/ 69 w 69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" h="42">
                  <a:moveTo>
                    <a:pt x="0" y="15"/>
                  </a:moveTo>
                  <a:lnTo>
                    <a:pt x="0" y="15"/>
                  </a:lnTo>
                  <a:lnTo>
                    <a:pt x="3" y="24"/>
                  </a:lnTo>
                  <a:lnTo>
                    <a:pt x="7" y="33"/>
                  </a:lnTo>
                  <a:lnTo>
                    <a:pt x="18" y="37"/>
                  </a:lnTo>
                  <a:lnTo>
                    <a:pt x="30" y="42"/>
                  </a:lnTo>
                  <a:lnTo>
                    <a:pt x="44" y="42"/>
                  </a:lnTo>
                  <a:lnTo>
                    <a:pt x="55" y="40"/>
                  </a:lnTo>
                  <a:lnTo>
                    <a:pt x="64" y="33"/>
                  </a:lnTo>
                  <a:lnTo>
                    <a:pt x="69" y="24"/>
                  </a:lnTo>
                  <a:lnTo>
                    <a:pt x="66" y="18"/>
                  </a:lnTo>
                  <a:lnTo>
                    <a:pt x="60" y="9"/>
                  </a:lnTo>
                  <a:lnTo>
                    <a:pt x="50" y="2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2" y="2"/>
                  </a:lnTo>
                  <a:lnTo>
                    <a:pt x="5" y="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FFF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1" name="Freeform 115">
              <a:extLst>
                <a:ext uri="{FF2B5EF4-FFF2-40B4-BE49-F238E27FC236}">
                  <a16:creationId xmlns:a16="http://schemas.microsoft.com/office/drawing/2014/main" id="{A81A10B4-721E-4E2B-9760-2C618E49FB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6106" y="4102206"/>
              <a:ext cx="148173" cy="89695"/>
            </a:xfrm>
            <a:custGeom>
              <a:avLst/>
              <a:gdLst>
                <a:gd name="T0" fmla="*/ 183616776 w 66"/>
                <a:gd name="T1" fmla="*/ 60483750 h 42"/>
                <a:gd name="T2" fmla="*/ 183616776 w 66"/>
                <a:gd name="T3" fmla="*/ 60483750 h 42"/>
                <a:gd name="T4" fmla="*/ 178052480 w 66"/>
                <a:gd name="T5" fmla="*/ 45362813 h 42"/>
                <a:gd name="T6" fmla="*/ 166923887 w 66"/>
                <a:gd name="T7" fmla="*/ 22682200 h 42"/>
                <a:gd name="T8" fmla="*/ 139104073 w 66"/>
                <a:gd name="T9" fmla="*/ 10080625 h 42"/>
                <a:gd name="T10" fmla="*/ 102936147 w 66"/>
                <a:gd name="T11" fmla="*/ 0 h 42"/>
                <a:gd name="T12" fmla="*/ 102936147 w 66"/>
                <a:gd name="T13" fmla="*/ 0 h 42"/>
                <a:gd name="T14" fmla="*/ 63987740 w 66"/>
                <a:gd name="T15" fmla="*/ 0 h 42"/>
                <a:gd name="T16" fmla="*/ 38948407 w 66"/>
                <a:gd name="T17" fmla="*/ 5040313 h 42"/>
                <a:gd name="T18" fmla="*/ 13910741 w 66"/>
                <a:gd name="T19" fmla="*/ 22682200 h 42"/>
                <a:gd name="T20" fmla="*/ 0 w 66"/>
                <a:gd name="T21" fmla="*/ 37801550 h 42"/>
                <a:gd name="T22" fmla="*/ 0 w 66"/>
                <a:gd name="T23" fmla="*/ 37801550 h 42"/>
                <a:gd name="T24" fmla="*/ 8346445 w 66"/>
                <a:gd name="T25" fmla="*/ 60483750 h 42"/>
                <a:gd name="T26" fmla="*/ 25039334 w 66"/>
                <a:gd name="T27" fmla="*/ 78124050 h 42"/>
                <a:gd name="T28" fmla="*/ 50076999 w 66"/>
                <a:gd name="T29" fmla="*/ 93246575 h 42"/>
                <a:gd name="T30" fmla="*/ 89027074 w 66"/>
                <a:gd name="T31" fmla="*/ 100806250 h 42"/>
                <a:gd name="T32" fmla="*/ 89027074 w 66"/>
                <a:gd name="T33" fmla="*/ 100806250 h 42"/>
                <a:gd name="T34" fmla="*/ 122411184 w 66"/>
                <a:gd name="T35" fmla="*/ 105846563 h 42"/>
                <a:gd name="T36" fmla="*/ 153013146 w 66"/>
                <a:gd name="T37" fmla="*/ 93246575 h 42"/>
                <a:gd name="T38" fmla="*/ 178052480 w 66"/>
                <a:gd name="T39" fmla="*/ 83165950 h 42"/>
                <a:gd name="T40" fmla="*/ 183616776 w 66"/>
                <a:gd name="T41" fmla="*/ 60483750 h 42"/>
                <a:gd name="T42" fmla="*/ 183616776 w 66"/>
                <a:gd name="T43" fmla="*/ 60483750 h 4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6"/>
                <a:gd name="T67" fmla="*/ 0 h 42"/>
                <a:gd name="T68" fmla="*/ 66 w 66"/>
                <a:gd name="T69" fmla="*/ 42 h 4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6" h="42">
                  <a:moveTo>
                    <a:pt x="66" y="24"/>
                  </a:moveTo>
                  <a:lnTo>
                    <a:pt x="66" y="24"/>
                  </a:lnTo>
                  <a:lnTo>
                    <a:pt x="64" y="18"/>
                  </a:lnTo>
                  <a:lnTo>
                    <a:pt x="60" y="9"/>
                  </a:lnTo>
                  <a:lnTo>
                    <a:pt x="50" y="4"/>
                  </a:lnTo>
                  <a:lnTo>
                    <a:pt x="37" y="0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5" y="9"/>
                  </a:lnTo>
                  <a:lnTo>
                    <a:pt x="0" y="15"/>
                  </a:lnTo>
                  <a:lnTo>
                    <a:pt x="3" y="24"/>
                  </a:lnTo>
                  <a:lnTo>
                    <a:pt x="9" y="31"/>
                  </a:lnTo>
                  <a:lnTo>
                    <a:pt x="18" y="37"/>
                  </a:lnTo>
                  <a:lnTo>
                    <a:pt x="32" y="40"/>
                  </a:lnTo>
                  <a:lnTo>
                    <a:pt x="44" y="42"/>
                  </a:lnTo>
                  <a:lnTo>
                    <a:pt x="55" y="37"/>
                  </a:lnTo>
                  <a:lnTo>
                    <a:pt x="64" y="33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FFF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" name="Freeform 116">
              <a:extLst>
                <a:ext uri="{FF2B5EF4-FFF2-40B4-BE49-F238E27FC236}">
                  <a16:creationId xmlns:a16="http://schemas.microsoft.com/office/drawing/2014/main" id="{E0CF31B0-AB0A-4BB8-A64B-E2E6E2E3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841" y="4106477"/>
              <a:ext cx="141439" cy="81153"/>
            </a:xfrm>
            <a:custGeom>
              <a:avLst/>
              <a:gdLst>
                <a:gd name="T0" fmla="*/ 175273440 w 63"/>
                <a:gd name="T1" fmla="*/ 55443438 h 38"/>
                <a:gd name="T2" fmla="*/ 175273440 w 63"/>
                <a:gd name="T3" fmla="*/ 55443438 h 38"/>
                <a:gd name="T4" fmla="*/ 169709098 w 63"/>
                <a:gd name="T5" fmla="*/ 40322500 h 38"/>
                <a:gd name="T6" fmla="*/ 150233901 w 63"/>
                <a:gd name="T7" fmla="*/ 17640300 h 38"/>
                <a:gd name="T8" fmla="*/ 125196029 w 63"/>
                <a:gd name="T9" fmla="*/ 5040313 h 38"/>
                <a:gd name="T10" fmla="*/ 94592148 w 63"/>
                <a:gd name="T11" fmla="*/ 0 h 38"/>
                <a:gd name="T12" fmla="*/ 94592148 w 63"/>
                <a:gd name="T13" fmla="*/ 0 h 38"/>
                <a:gd name="T14" fmla="*/ 61206095 w 63"/>
                <a:gd name="T15" fmla="*/ 0 h 38"/>
                <a:gd name="T16" fmla="*/ 30603882 w 63"/>
                <a:gd name="T17" fmla="*/ 5040313 h 38"/>
                <a:gd name="T18" fmla="*/ 11128684 w 63"/>
                <a:gd name="T19" fmla="*/ 17640300 h 38"/>
                <a:gd name="T20" fmla="*/ 0 w 63"/>
                <a:gd name="T21" fmla="*/ 32761238 h 38"/>
                <a:gd name="T22" fmla="*/ 0 w 63"/>
                <a:gd name="T23" fmla="*/ 32761238 h 38"/>
                <a:gd name="T24" fmla="*/ 5564342 w 63"/>
                <a:gd name="T25" fmla="*/ 55443438 h 38"/>
                <a:gd name="T26" fmla="*/ 16693026 w 63"/>
                <a:gd name="T27" fmla="*/ 73083738 h 38"/>
                <a:gd name="T28" fmla="*/ 41732566 w 63"/>
                <a:gd name="T29" fmla="*/ 88206263 h 38"/>
                <a:gd name="T30" fmla="*/ 80681292 w 63"/>
                <a:gd name="T31" fmla="*/ 95765938 h 38"/>
                <a:gd name="T32" fmla="*/ 80681292 w 63"/>
                <a:gd name="T33" fmla="*/ 95765938 h 38"/>
                <a:gd name="T34" fmla="*/ 114067345 w 63"/>
                <a:gd name="T35" fmla="*/ 95765938 h 38"/>
                <a:gd name="T36" fmla="*/ 144669559 w 63"/>
                <a:gd name="T37" fmla="*/ 88206263 h 38"/>
                <a:gd name="T38" fmla="*/ 164144756 w 63"/>
                <a:gd name="T39" fmla="*/ 78124050 h 38"/>
                <a:gd name="T40" fmla="*/ 175273440 w 63"/>
                <a:gd name="T41" fmla="*/ 55443438 h 38"/>
                <a:gd name="T42" fmla="*/ 175273440 w 63"/>
                <a:gd name="T43" fmla="*/ 55443438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3"/>
                <a:gd name="T67" fmla="*/ 0 h 38"/>
                <a:gd name="T68" fmla="*/ 63 w 63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3" h="38">
                  <a:moveTo>
                    <a:pt x="63" y="22"/>
                  </a:moveTo>
                  <a:lnTo>
                    <a:pt x="63" y="22"/>
                  </a:lnTo>
                  <a:lnTo>
                    <a:pt x="61" y="16"/>
                  </a:lnTo>
                  <a:lnTo>
                    <a:pt x="54" y="7"/>
                  </a:lnTo>
                  <a:lnTo>
                    <a:pt x="45" y="2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1" y="2"/>
                  </a:lnTo>
                  <a:lnTo>
                    <a:pt x="4" y="7"/>
                  </a:lnTo>
                  <a:lnTo>
                    <a:pt x="0" y="13"/>
                  </a:lnTo>
                  <a:lnTo>
                    <a:pt x="2" y="22"/>
                  </a:lnTo>
                  <a:lnTo>
                    <a:pt x="6" y="29"/>
                  </a:lnTo>
                  <a:lnTo>
                    <a:pt x="15" y="35"/>
                  </a:lnTo>
                  <a:lnTo>
                    <a:pt x="29" y="38"/>
                  </a:lnTo>
                  <a:lnTo>
                    <a:pt x="41" y="38"/>
                  </a:lnTo>
                  <a:lnTo>
                    <a:pt x="52" y="35"/>
                  </a:lnTo>
                  <a:lnTo>
                    <a:pt x="59" y="31"/>
                  </a:lnTo>
                  <a:lnTo>
                    <a:pt x="63" y="22"/>
                  </a:lnTo>
                  <a:close/>
                </a:path>
              </a:pathLst>
            </a:custGeom>
            <a:solidFill>
              <a:srgbClr val="FFF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3" name="Freeform 117">
              <a:extLst>
                <a:ext uri="{FF2B5EF4-FFF2-40B4-BE49-F238E27FC236}">
                  <a16:creationId xmlns:a16="http://schemas.microsoft.com/office/drawing/2014/main" id="{D236C0BC-8E4B-48FF-B673-394072FC9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332" y="4106477"/>
              <a:ext cx="132459" cy="81153"/>
            </a:xfrm>
            <a:custGeom>
              <a:avLst/>
              <a:gdLst>
                <a:gd name="T0" fmla="*/ 164144544 w 59"/>
                <a:gd name="T1" fmla="*/ 55443438 h 38"/>
                <a:gd name="T2" fmla="*/ 164144544 w 59"/>
                <a:gd name="T3" fmla="*/ 55443438 h 38"/>
                <a:gd name="T4" fmla="*/ 158580209 w 59"/>
                <a:gd name="T5" fmla="*/ 40322500 h 38"/>
                <a:gd name="T6" fmla="*/ 144669372 w 59"/>
                <a:gd name="T7" fmla="*/ 22682200 h 38"/>
                <a:gd name="T8" fmla="*/ 119631533 w 59"/>
                <a:gd name="T9" fmla="*/ 5040313 h 38"/>
                <a:gd name="T10" fmla="*/ 89027691 w 59"/>
                <a:gd name="T11" fmla="*/ 0 h 38"/>
                <a:gd name="T12" fmla="*/ 89027691 w 59"/>
                <a:gd name="T13" fmla="*/ 0 h 38"/>
                <a:gd name="T14" fmla="*/ 55641681 w 59"/>
                <a:gd name="T15" fmla="*/ 0 h 38"/>
                <a:gd name="T16" fmla="*/ 25039507 w 59"/>
                <a:gd name="T17" fmla="*/ 5040313 h 38"/>
                <a:gd name="T18" fmla="*/ 5564335 w 59"/>
                <a:gd name="T19" fmla="*/ 17640300 h 38"/>
                <a:gd name="T20" fmla="*/ 0 w 59"/>
                <a:gd name="T21" fmla="*/ 40322500 h 38"/>
                <a:gd name="T22" fmla="*/ 0 w 59"/>
                <a:gd name="T23" fmla="*/ 40322500 h 38"/>
                <a:gd name="T24" fmla="*/ 0 w 59"/>
                <a:gd name="T25" fmla="*/ 55443438 h 38"/>
                <a:gd name="T26" fmla="*/ 19475172 w 59"/>
                <a:gd name="T27" fmla="*/ 73083738 h 38"/>
                <a:gd name="T28" fmla="*/ 44513011 w 59"/>
                <a:gd name="T29" fmla="*/ 83165950 h 38"/>
                <a:gd name="T30" fmla="*/ 75116853 w 59"/>
                <a:gd name="T31" fmla="*/ 95765938 h 38"/>
                <a:gd name="T32" fmla="*/ 75116853 w 59"/>
                <a:gd name="T33" fmla="*/ 95765938 h 38"/>
                <a:gd name="T34" fmla="*/ 108502863 w 59"/>
                <a:gd name="T35" fmla="*/ 95765938 h 38"/>
                <a:gd name="T36" fmla="*/ 133540702 w 59"/>
                <a:gd name="T37" fmla="*/ 88206263 h 38"/>
                <a:gd name="T38" fmla="*/ 158580209 w 59"/>
                <a:gd name="T39" fmla="*/ 73083738 h 38"/>
                <a:gd name="T40" fmla="*/ 164144544 w 59"/>
                <a:gd name="T41" fmla="*/ 55443438 h 38"/>
                <a:gd name="T42" fmla="*/ 164144544 w 59"/>
                <a:gd name="T43" fmla="*/ 55443438 h 3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9"/>
                <a:gd name="T67" fmla="*/ 0 h 38"/>
                <a:gd name="T68" fmla="*/ 59 w 59"/>
                <a:gd name="T69" fmla="*/ 38 h 3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9" h="38">
                  <a:moveTo>
                    <a:pt x="59" y="22"/>
                  </a:moveTo>
                  <a:lnTo>
                    <a:pt x="59" y="22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2"/>
                  </a:lnTo>
                  <a:lnTo>
                    <a:pt x="2" y="7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7" y="29"/>
                  </a:lnTo>
                  <a:lnTo>
                    <a:pt x="16" y="33"/>
                  </a:lnTo>
                  <a:lnTo>
                    <a:pt x="27" y="38"/>
                  </a:lnTo>
                  <a:lnTo>
                    <a:pt x="39" y="38"/>
                  </a:lnTo>
                  <a:lnTo>
                    <a:pt x="48" y="35"/>
                  </a:lnTo>
                  <a:lnTo>
                    <a:pt x="57" y="29"/>
                  </a:lnTo>
                  <a:lnTo>
                    <a:pt x="59" y="22"/>
                  </a:lnTo>
                  <a:close/>
                </a:path>
              </a:pathLst>
            </a:custGeom>
            <a:solidFill>
              <a:srgbClr val="FFF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" name="Freeform 118">
              <a:extLst>
                <a:ext uri="{FF2B5EF4-FFF2-40B4-BE49-F238E27FC236}">
                  <a16:creationId xmlns:a16="http://schemas.microsoft.com/office/drawing/2014/main" id="{02568400-C34A-4CE1-BD76-0BD82867A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7332" y="4106477"/>
              <a:ext cx="127969" cy="74745"/>
            </a:xfrm>
            <a:custGeom>
              <a:avLst/>
              <a:gdLst>
                <a:gd name="T0" fmla="*/ 158580096 w 57"/>
                <a:gd name="T1" fmla="*/ 55442939 h 35"/>
                <a:gd name="T2" fmla="*/ 158580096 w 57"/>
                <a:gd name="T3" fmla="*/ 55442939 h 35"/>
                <a:gd name="T4" fmla="*/ 158580096 w 57"/>
                <a:gd name="T5" fmla="*/ 40322137 h 35"/>
                <a:gd name="T6" fmla="*/ 144669269 w 57"/>
                <a:gd name="T7" fmla="*/ 22680408 h 35"/>
                <a:gd name="T8" fmla="*/ 119629779 w 57"/>
                <a:gd name="T9" fmla="*/ 12599874 h 35"/>
                <a:gd name="T10" fmla="*/ 89027627 w 57"/>
                <a:gd name="T11" fmla="*/ 0 h 35"/>
                <a:gd name="T12" fmla="*/ 89027627 w 57"/>
                <a:gd name="T13" fmla="*/ 0 h 35"/>
                <a:gd name="T14" fmla="*/ 55641642 w 57"/>
                <a:gd name="T15" fmla="*/ 0 h 35"/>
                <a:gd name="T16" fmla="*/ 30603820 w 57"/>
                <a:gd name="T17" fmla="*/ 5040267 h 35"/>
                <a:gd name="T18" fmla="*/ 11128662 w 57"/>
                <a:gd name="T19" fmla="*/ 22680408 h 35"/>
                <a:gd name="T20" fmla="*/ 0 w 57"/>
                <a:gd name="T21" fmla="*/ 40322137 h 35"/>
                <a:gd name="T22" fmla="*/ 0 w 57"/>
                <a:gd name="T23" fmla="*/ 40322137 h 35"/>
                <a:gd name="T24" fmla="*/ 5564331 w 57"/>
                <a:gd name="T25" fmla="*/ 55442939 h 35"/>
                <a:gd name="T26" fmla="*/ 19475158 w 57"/>
                <a:gd name="T27" fmla="*/ 73083080 h 35"/>
                <a:gd name="T28" fmla="*/ 44512980 w 57"/>
                <a:gd name="T29" fmla="*/ 83163614 h 35"/>
                <a:gd name="T30" fmla="*/ 75116800 w 57"/>
                <a:gd name="T31" fmla="*/ 88203881 h 35"/>
                <a:gd name="T32" fmla="*/ 75116800 w 57"/>
                <a:gd name="T33" fmla="*/ 88203881 h 35"/>
                <a:gd name="T34" fmla="*/ 108502786 w 57"/>
                <a:gd name="T35" fmla="*/ 88203881 h 35"/>
                <a:gd name="T36" fmla="*/ 133540607 w 57"/>
                <a:gd name="T37" fmla="*/ 83163614 h 35"/>
                <a:gd name="T38" fmla="*/ 153015765 w 57"/>
                <a:gd name="T39" fmla="*/ 73083080 h 35"/>
                <a:gd name="T40" fmla="*/ 158580096 w 57"/>
                <a:gd name="T41" fmla="*/ 55442939 h 35"/>
                <a:gd name="T42" fmla="*/ 158580096 w 57"/>
                <a:gd name="T43" fmla="*/ 55442939 h 3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7"/>
                <a:gd name="T67" fmla="*/ 0 h 35"/>
                <a:gd name="T68" fmla="*/ 57 w 57"/>
                <a:gd name="T69" fmla="*/ 35 h 3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7" h="35">
                  <a:moveTo>
                    <a:pt x="57" y="22"/>
                  </a:moveTo>
                  <a:lnTo>
                    <a:pt x="57" y="22"/>
                  </a:lnTo>
                  <a:lnTo>
                    <a:pt x="57" y="16"/>
                  </a:lnTo>
                  <a:lnTo>
                    <a:pt x="52" y="9"/>
                  </a:lnTo>
                  <a:lnTo>
                    <a:pt x="43" y="5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11" y="2"/>
                  </a:lnTo>
                  <a:lnTo>
                    <a:pt x="4" y="9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7" y="29"/>
                  </a:lnTo>
                  <a:lnTo>
                    <a:pt x="16" y="33"/>
                  </a:lnTo>
                  <a:lnTo>
                    <a:pt x="27" y="35"/>
                  </a:lnTo>
                  <a:lnTo>
                    <a:pt x="39" y="35"/>
                  </a:lnTo>
                  <a:lnTo>
                    <a:pt x="48" y="33"/>
                  </a:lnTo>
                  <a:lnTo>
                    <a:pt x="55" y="29"/>
                  </a:lnTo>
                  <a:lnTo>
                    <a:pt x="57" y="22"/>
                  </a:lnTo>
                  <a:close/>
                </a:path>
              </a:pathLst>
            </a:custGeom>
            <a:solidFill>
              <a:srgbClr val="FFE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" name="Freeform 119">
              <a:extLst>
                <a:ext uri="{FF2B5EF4-FFF2-40B4-BE49-F238E27FC236}">
                  <a16:creationId xmlns:a16="http://schemas.microsoft.com/office/drawing/2014/main" id="{0CA29407-CB54-4DBF-969A-2FE0F1B7D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22" y="4110748"/>
              <a:ext cx="123478" cy="70474"/>
            </a:xfrm>
            <a:custGeom>
              <a:avLst/>
              <a:gdLst>
                <a:gd name="T0" fmla="*/ 153015648 w 55"/>
                <a:gd name="T1" fmla="*/ 50402644 h 33"/>
                <a:gd name="T2" fmla="*/ 153015648 w 55"/>
                <a:gd name="T3" fmla="*/ 50402644 h 33"/>
                <a:gd name="T4" fmla="*/ 147451321 w 55"/>
                <a:gd name="T5" fmla="*/ 35281851 h 33"/>
                <a:gd name="T6" fmla="*/ 133540505 w 55"/>
                <a:gd name="T7" fmla="*/ 17640132 h 33"/>
                <a:gd name="T8" fmla="*/ 108502703 w 55"/>
                <a:gd name="T9" fmla="*/ 7559603 h 33"/>
                <a:gd name="T10" fmla="*/ 83463232 w 55"/>
                <a:gd name="T11" fmla="*/ 0 h 33"/>
                <a:gd name="T12" fmla="*/ 83463232 w 55"/>
                <a:gd name="T13" fmla="*/ 0 h 33"/>
                <a:gd name="T14" fmla="*/ 50077272 w 55"/>
                <a:gd name="T15" fmla="*/ 0 h 33"/>
                <a:gd name="T16" fmla="*/ 25039470 w 55"/>
                <a:gd name="T17" fmla="*/ 7559603 h 33"/>
                <a:gd name="T18" fmla="*/ 5564327 w 55"/>
                <a:gd name="T19" fmla="*/ 17640132 h 33"/>
                <a:gd name="T20" fmla="*/ 0 w 55"/>
                <a:gd name="T21" fmla="*/ 35281851 h 33"/>
                <a:gd name="T22" fmla="*/ 0 w 55"/>
                <a:gd name="T23" fmla="*/ 35281851 h 33"/>
                <a:gd name="T24" fmla="*/ 0 w 55"/>
                <a:gd name="T25" fmla="*/ 50402644 h 33"/>
                <a:gd name="T26" fmla="*/ 13910817 w 55"/>
                <a:gd name="T27" fmla="*/ 68042776 h 33"/>
                <a:gd name="T28" fmla="*/ 38948619 w 55"/>
                <a:gd name="T29" fmla="*/ 78123304 h 33"/>
                <a:gd name="T30" fmla="*/ 69552416 w 55"/>
                <a:gd name="T31" fmla="*/ 83163569 h 33"/>
                <a:gd name="T32" fmla="*/ 69552416 w 55"/>
                <a:gd name="T33" fmla="*/ 83163569 h 33"/>
                <a:gd name="T34" fmla="*/ 102938376 w 55"/>
                <a:gd name="T35" fmla="*/ 83163569 h 33"/>
                <a:gd name="T36" fmla="*/ 127976178 w 55"/>
                <a:gd name="T37" fmla="*/ 78123304 h 33"/>
                <a:gd name="T38" fmla="*/ 147451321 w 55"/>
                <a:gd name="T39" fmla="*/ 68042776 h 33"/>
                <a:gd name="T40" fmla="*/ 153015648 w 55"/>
                <a:gd name="T41" fmla="*/ 50402644 h 33"/>
                <a:gd name="T42" fmla="*/ 153015648 w 55"/>
                <a:gd name="T43" fmla="*/ 50402644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5"/>
                <a:gd name="T67" fmla="*/ 0 h 33"/>
                <a:gd name="T68" fmla="*/ 55 w 55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5" h="33">
                  <a:moveTo>
                    <a:pt x="55" y="20"/>
                  </a:moveTo>
                  <a:lnTo>
                    <a:pt x="55" y="20"/>
                  </a:lnTo>
                  <a:lnTo>
                    <a:pt x="53" y="14"/>
                  </a:lnTo>
                  <a:lnTo>
                    <a:pt x="48" y="7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2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" y="27"/>
                  </a:lnTo>
                  <a:lnTo>
                    <a:pt x="14" y="31"/>
                  </a:lnTo>
                  <a:lnTo>
                    <a:pt x="25" y="33"/>
                  </a:lnTo>
                  <a:lnTo>
                    <a:pt x="37" y="33"/>
                  </a:lnTo>
                  <a:lnTo>
                    <a:pt x="46" y="31"/>
                  </a:lnTo>
                  <a:lnTo>
                    <a:pt x="53" y="27"/>
                  </a:lnTo>
                  <a:lnTo>
                    <a:pt x="55" y="20"/>
                  </a:lnTo>
                  <a:close/>
                </a:path>
              </a:pathLst>
            </a:custGeom>
            <a:solidFill>
              <a:srgbClr val="FFE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6" name="Freeform 120">
              <a:extLst>
                <a:ext uri="{FF2B5EF4-FFF2-40B4-BE49-F238E27FC236}">
                  <a16:creationId xmlns:a16="http://schemas.microsoft.com/office/drawing/2014/main" id="{229F9510-5674-4B04-BEAC-5BA32859F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822" y="4110748"/>
              <a:ext cx="118988" cy="70474"/>
            </a:xfrm>
            <a:custGeom>
              <a:avLst/>
              <a:gdLst>
                <a:gd name="T0" fmla="*/ 147451200 w 53"/>
                <a:gd name="T1" fmla="*/ 50402644 h 33"/>
                <a:gd name="T2" fmla="*/ 147451200 w 53"/>
                <a:gd name="T3" fmla="*/ 50402644 h 33"/>
                <a:gd name="T4" fmla="*/ 147451200 w 53"/>
                <a:gd name="T5" fmla="*/ 35281851 h 33"/>
                <a:gd name="T6" fmla="*/ 133540395 w 53"/>
                <a:gd name="T7" fmla="*/ 17640132 h 33"/>
                <a:gd name="T8" fmla="*/ 108502613 w 53"/>
                <a:gd name="T9" fmla="*/ 7559603 h 33"/>
                <a:gd name="T10" fmla="*/ 83463164 w 53"/>
                <a:gd name="T11" fmla="*/ 0 h 33"/>
                <a:gd name="T12" fmla="*/ 83463164 w 53"/>
                <a:gd name="T13" fmla="*/ 0 h 33"/>
                <a:gd name="T14" fmla="*/ 50077231 w 53"/>
                <a:gd name="T15" fmla="*/ 0 h 33"/>
                <a:gd name="T16" fmla="*/ 25039450 w 53"/>
                <a:gd name="T17" fmla="*/ 7559603 h 33"/>
                <a:gd name="T18" fmla="*/ 13910805 w 53"/>
                <a:gd name="T19" fmla="*/ 17640132 h 33"/>
                <a:gd name="T20" fmla="*/ 0 w 53"/>
                <a:gd name="T21" fmla="*/ 35281851 h 33"/>
                <a:gd name="T22" fmla="*/ 0 w 53"/>
                <a:gd name="T23" fmla="*/ 35281851 h 33"/>
                <a:gd name="T24" fmla="*/ 5564322 w 53"/>
                <a:gd name="T25" fmla="*/ 50402644 h 33"/>
                <a:gd name="T26" fmla="*/ 19475127 w 53"/>
                <a:gd name="T27" fmla="*/ 63002511 h 33"/>
                <a:gd name="T28" fmla="*/ 38948587 w 53"/>
                <a:gd name="T29" fmla="*/ 78123304 h 33"/>
                <a:gd name="T30" fmla="*/ 69552358 w 53"/>
                <a:gd name="T31" fmla="*/ 83163569 h 33"/>
                <a:gd name="T32" fmla="*/ 69552358 w 53"/>
                <a:gd name="T33" fmla="*/ 83163569 h 33"/>
                <a:gd name="T34" fmla="*/ 94591808 w 53"/>
                <a:gd name="T35" fmla="*/ 83163569 h 33"/>
                <a:gd name="T36" fmla="*/ 119629590 w 53"/>
                <a:gd name="T37" fmla="*/ 78123304 h 33"/>
                <a:gd name="T38" fmla="*/ 139104717 w 53"/>
                <a:gd name="T39" fmla="*/ 68042776 h 33"/>
                <a:gd name="T40" fmla="*/ 147451200 w 53"/>
                <a:gd name="T41" fmla="*/ 50402644 h 33"/>
                <a:gd name="T42" fmla="*/ 147451200 w 53"/>
                <a:gd name="T43" fmla="*/ 50402644 h 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3"/>
                <a:gd name="T67" fmla="*/ 0 h 33"/>
                <a:gd name="T68" fmla="*/ 53 w 53"/>
                <a:gd name="T69" fmla="*/ 33 h 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3" h="33">
                  <a:moveTo>
                    <a:pt x="53" y="20"/>
                  </a:moveTo>
                  <a:lnTo>
                    <a:pt x="53" y="20"/>
                  </a:lnTo>
                  <a:lnTo>
                    <a:pt x="53" y="14"/>
                  </a:lnTo>
                  <a:lnTo>
                    <a:pt x="48" y="7"/>
                  </a:lnTo>
                  <a:lnTo>
                    <a:pt x="39" y="3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7" y="25"/>
                  </a:lnTo>
                  <a:lnTo>
                    <a:pt x="14" y="31"/>
                  </a:lnTo>
                  <a:lnTo>
                    <a:pt x="25" y="33"/>
                  </a:lnTo>
                  <a:lnTo>
                    <a:pt x="34" y="33"/>
                  </a:lnTo>
                  <a:lnTo>
                    <a:pt x="43" y="31"/>
                  </a:lnTo>
                  <a:lnTo>
                    <a:pt x="50" y="27"/>
                  </a:lnTo>
                  <a:lnTo>
                    <a:pt x="53" y="20"/>
                  </a:lnTo>
                  <a:close/>
                </a:path>
              </a:pathLst>
            </a:custGeom>
            <a:solidFill>
              <a:srgbClr val="FFE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" name="Freeform 121">
              <a:extLst>
                <a:ext uri="{FF2B5EF4-FFF2-40B4-BE49-F238E27FC236}">
                  <a16:creationId xmlns:a16="http://schemas.microsoft.com/office/drawing/2014/main" id="{4CF7E3F2-4C6F-470D-B465-161A9EE4E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312" y="4110748"/>
              <a:ext cx="114498" cy="66203"/>
            </a:xfrm>
            <a:custGeom>
              <a:avLst/>
              <a:gdLst>
                <a:gd name="T0" fmla="*/ 141886752 w 51"/>
                <a:gd name="T1" fmla="*/ 50402613 h 31"/>
                <a:gd name="T2" fmla="*/ 141886752 w 51"/>
                <a:gd name="T3" fmla="*/ 50402613 h 31"/>
                <a:gd name="T4" fmla="*/ 133540276 w 51"/>
                <a:gd name="T5" fmla="*/ 35281829 h 31"/>
                <a:gd name="T6" fmla="*/ 122411642 w 51"/>
                <a:gd name="T7" fmla="*/ 17640121 h 31"/>
                <a:gd name="T8" fmla="*/ 102938200 w 51"/>
                <a:gd name="T9" fmla="*/ 7559598 h 31"/>
                <a:gd name="T10" fmla="*/ 77898773 w 51"/>
                <a:gd name="T11" fmla="*/ 0 h 31"/>
                <a:gd name="T12" fmla="*/ 77898773 w 51"/>
                <a:gd name="T13" fmla="*/ 0 h 31"/>
                <a:gd name="T14" fmla="*/ 44512869 w 51"/>
                <a:gd name="T15" fmla="*/ 0 h 31"/>
                <a:gd name="T16" fmla="*/ 25039427 w 51"/>
                <a:gd name="T17" fmla="*/ 7559598 h 31"/>
                <a:gd name="T18" fmla="*/ 8346476 w 51"/>
                <a:gd name="T19" fmla="*/ 17640121 h 31"/>
                <a:gd name="T20" fmla="*/ 0 w 51"/>
                <a:gd name="T21" fmla="*/ 35281829 h 31"/>
                <a:gd name="T22" fmla="*/ 0 w 51"/>
                <a:gd name="T23" fmla="*/ 35281829 h 31"/>
                <a:gd name="T24" fmla="*/ 0 w 51"/>
                <a:gd name="T25" fmla="*/ 50402613 h 31"/>
                <a:gd name="T26" fmla="*/ 13910793 w 51"/>
                <a:gd name="T27" fmla="*/ 63002472 h 31"/>
                <a:gd name="T28" fmla="*/ 38948552 w 51"/>
                <a:gd name="T29" fmla="*/ 73082995 h 31"/>
                <a:gd name="T30" fmla="*/ 63987980 w 51"/>
                <a:gd name="T31" fmla="*/ 78123256 h 31"/>
                <a:gd name="T32" fmla="*/ 63987980 w 51"/>
                <a:gd name="T33" fmla="*/ 78123256 h 31"/>
                <a:gd name="T34" fmla="*/ 89027407 w 51"/>
                <a:gd name="T35" fmla="*/ 78123256 h 31"/>
                <a:gd name="T36" fmla="*/ 114065166 w 51"/>
                <a:gd name="T37" fmla="*/ 73082995 h 31"/>
                <a:gd name="T38" fmla="*/ 133540276 w 51"/>
                <a:gd name="T39" fmla="*/ 63002472 h 31"/>
                <a:gd name="T40" fmla="*/ 141886752 w 51"/>
                <a:gd name="T41" fmla="*/ 50402613 h 31"/>
                <a:gd name="T42" fmla="*/ 141886752 w 51"/>
                <a:gd name="T43" fmla="*/ 5040261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31"/>
                <a:gd name="T68" fmla="*/ 51 w 5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31">
                  <a:moveTo>
                    <a:pt x="51" y="20"/>
                  </a:moveTo>
                  <a:lnTo>
                    <a:pt x="51" y="20"/>
                  </a:lnTo>
                  <a:lnTo>
                    <a:pt x="48" y="14"/>
                  </a:lnTo>
                  <a:lnTo>
                    <a:pt x="44" y="7"/>
                  </a:lnTo>
                  <a:lnTo>
                    <a:pt x="37" y="3"/>
                  </a:lnTo>
                  <a:lnTo>
                    <a:pt x="28" y="0"/>
                  </a:lnTo>
                  <a:lnTo>
                    <a:pt x="16" y="0"/>
                  </a:lnTo>
                  <a:lnTo>
                    <a:pt x="9" y="3"/>
                  </a:lnTo>
                  <a:lnTo>
                    <a:pt x="3" y="7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5" y="25"/>
                  </a:lnTo>
                  <a:lnTo>
                    <a:pt x="14" y="29"/>
                  </a:lnTo>
                  <a:lnTo>
                    <a:pt x="23" y="31"/>
                  </a:lnTo>
                  <a:lnTo>
                    <a:pt x="32" y="31"/>
                  </a:lnTo>
                  <a:lnTo>
                    <a:pt x="41" y="29"/>
                  </a:lnTo>
                  <a:lnTo>
                    <a:pt x="48" y="25"/>
                  </a:lnTo>
                  <a:lnTo>
                    <a:pt x="51" y="20"/>
                  </a:lnTo>
                  <a:close/>
                </a:path>
              </a:pathLst>
            </a:custGeom>
            <a:solidFill>
              <a:srgbClr val="FFE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" name="Freeform 122">
              <a:extLst>
                <a:ext uri="{FF2B5EF4-FFF2-40B4-BE49-F238E27FC236}">
                  <a16:creationId xmlns:a16="http://schemas.microsoft.com/office/drawing/2014/main" id="{000D1FB6-2B3D-4FEC-814A-99C3AEB84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312" y="4117156"/>
              <a:ext cx="107763" cy="59797"/>
            </a:xfrm>
            <a:custGeom>
              <a:avLst/>
              <a:gdLst>
                <a:gd name="T0" fmla="*/ 133540080 w 48"/>
                <a:gd name="T1" fmla="*/ 42843450 h 28"/>
                <a:gd name="T2" fmla="*/ 133540080 w 48"/>
                <a:gd name="T3" fmla="*/ 42843450 h 28"/>
                <a:gd name="T4" fmla="*/ 133540080 w 48"/>
                <a:gd name="T5" fmla="*/ 27722513 h 28"/>
                <a:gd name="T6" fmla="*/ 122411462 w 48"/>
                <a:gd name="T7" fmla="*/ 15120938 h 28"/>
                <a:gd name="T8" fmla="*/ 102936381 w 48"/>
                <a:gd name="T9" fmla="*/ 5040313 h 28"/>
                <a:gd name="T10" fmla="*/ 77898658 w 48"/>
                <a:gd name="T11" fmla="*/ 0 h 28"/>
                <a:gd name="T12" fmla="*/ 77898658 w 48"/>
                <a:gd name="T13" fmla="*/ 0 h 28"/>
                <a:gd name="T14" fmla="*/ 52859268 w 48"/>
                <a:gd name="T15" fmla="*/ 0 h 28"/>
                <a:gd name="T16" fmla="*/ 25039391 w 48"/>
                <a:gd name="T17" fmla="*/ 5040313 h 28"/>
                <a:gd name="T18" fmla="*/ 13910773 w 48"/>
                <a:gd name="T19" fmla="*/ 10080625 h 28"/>
                <a:gd name="T20" fmla="*/ 0 w 48"/>
                <a:gd name="T21" fmla="*/ 27722513 h 28"/>
                <a:gd name="T22" fmla="*/ 0 w 48"/>
                <a:gd name="T23" fmla="*/ 27722513 h 28"/>
                <a:gd name="T24" fmla="*/ 8346464 w 48"/>
                <a:gd name="T25" fmla="*/ 42843450 h 28"/>
                <a:gd name="T26" fmla="*/ 19475082 w 48"/>
                <a:gd name="T27" fmla="*/ 55443438 h 28"/>
                <a:gd name="T28" fmla="*/ 38948495 w 48"/>
                <a:gd name="T29" fmla="*/ 65524063 h 28"/>
                <a:gd name="T30" fmla="*/ 63987886 w 48"/>
                <a:gd name="T31" fmla="*/ 70564375 h 28"/>
                <a:gd name="T32" fmla="*/ 63987886 w 48"/>
                <a:gd name="T33" fmla="*/ 70564375 h 28"/>
                <a:gd name="T34" fmla="*/ 89027276 w 48"/>
                <a:gd name="T35" fmla="*/ 70564375 h 28"/>
                <a:gd name="T36" fmla="*/ 114064999 w 48"/>
                <a:gd name="T37" fmla="*/ 65524063 h 28"/>
                <a:gd name="T38" fmla="*/ 127975771 w 48"/>
                <a:gd name="T39" fmla="*/ 55443438 h 28"/>
                <a:gd name="T40" fmla="*/ 133540080 w 48"/>
                <a:gd name="T41" fmla="*/ 42843450 h 28"/>
                <a:gd name="T42" fmla="*/ 133540080 w 48"/>
                <a:gd name="T43" fmla="*/ 4284345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8"/>
                <a:gd name="T67" fmla="*/ 0 h 28"/>
                <a:gd name="T68" fmla="*/ 48 w 48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8" h="28">
                  <a:moveTo>
                    <a:pt x="48" y="17"/>
                  </a:moveTo>
                  <a:lnTo>
                    <a:pt x="48" y="17"/>
                  </a:lnTo>
                  <a:lnTo>
                    <a:pt x="48" y="11"/>
                  </a:lnTo>
                  <a:lnTo>
                    <a:pt x="44" y="6"/>
                  </a:lnTo>
                  <a:lnTo>
                    <a:pt x="37" y="2"/>
                  </a:lnTo>
                  <a:lnTo>
                    <a:pt x="28" y="0"/>
                  </a:lnTo>
                  <a:lnTo>
                    <a:pt x="19" y="0"/>
                  </a:lnTo>
                  <a:lnTo>
                    <a:pt x="9" y="2"/>
                  </a:lnTo>
                  <a:lnTo>
                    <a:pt x="5" y="4"/>
                  </a:lnTo>
                  <a:lnTo>
                    <a:pt x="0" y="11"/>
                  </a:lnTo>
                  <a:lnTo>
                    <a:pt x="3" y="17"/>
                  </a:lnTo>
                  <a:lnTo>
                    <a:pt x="7" y="22"/>
                  </a:lnTo>
                  <a:lnTo>
                    <a:pt x="14" y="26"/>
                  </a:lnTo>
                  <a:lnTo>
                    <a:pt x="23" y="28"/>
                  </a:lnTo>
                  <a:lnTo>
                    <a:pt x="32" y="28"/>
                  </a:lnTo>
                  <a:lnTo>
                    <a:pt x="41" y="26"/>
                  </a:lnTo>
                  <a:lnTo>
                    <a:pt x="46" y="2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FFE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9" name="Freeform 123">
              <a:extLst>
                <a:ext uri="{FF2B5EF4-FFF2-40B4-BE49-F238E27FC236}">
                  <a16:creationId xmlns:a16="http://schemas.microsoft.com/office/drawing/2014/main" id="{6133D08D-AFD6-4AA0-8865-332F70FD2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046" y="4117156"/>
              <a:ext cx="101029" cy="59797"/>
            </a:xfrm>
            <a:custGeom>
              <a:avLst/>
              <a:gdLst>
                <a:gd name="T0" fmla="*/ 125196744 w 45"/>
                <a:gd name="T1" fmla="*/ 42843450 h 28"/>
                <a:gd name="T2" fmla="*/ 125196744 w 45"/>
                <a:gd name="T3" fmla="*/ 42843450 h 28"/>
                <a:gd name="T4" fmla="*/ 119632370 w 45"/>
                <a:gd name="T5" fmla="*/ 27722513 h 28"/>
                <a:gd name="T6" fmla="*/ 105721435 w 45"/>
                <a:gd name="T7" fmla="*/ 15120938 h 28"/>
                <a:gd name="T8" fmla="*/ 89028314 w 45"/>
                <a:gd name="T9" fmla="*/ 5040313 h 28"/>
                <a:gd name="T10" fmla="*/ 69553005 w 45"/>
                <a:gd name="T11" fmla="*/ 0 h 28"/>
                <a:gd name="T12" fmla="*/ 69553005 w 45"/>
                <a:gd name="T13" fmla="*/ 0 h 28"/>
                <a:gd name="T14" fmla="*/ 44514991 w 45"/>
                <a:gd name="T15" fmla="*/ 0 h 28"/>
                <a:gd name="T16" fmla="*/ 16693122 w 45"/>
                <a:gd name="T17" fmla="*/ 5040313 h 28"/>
                <a:gd name="T18" fmla="*/ 5564374 w 45"/>
                <a:gd name="T19" fmla="*/ 15120938 h 28"/>
                <a:gd name="T20" fmla="*/ 0 w 45"/>
                <a:gd name="T21" fmla="*/ 27722513 h 28"/>
                <a:gd name="T22" fmla="*/ 0 w 45"/>
                <a:gd name="T23" fmla="*/ 27722513 h 28"/>
                <a:gd name="T24" fmla="*/ 0 w 45"/>
                <a:gd name="T25" fmla="*/ 42843450 h 28"/>
                <a:gd name="T26" fmla="*/ 11128748 w 45"/>
                <a:gd name="T27" fmla="*/ 55443438 h 28"/>
                <a:gd name="T28" fmla="*/ 30604056 w 45"/>
                <a:gd name="T29" fmla="*/ 65524063 h 28"/>
                <a:gd name="T30" fmla="*/ 55643739 w 45"/>
                <a:gd name="T31" fmla="*/ 70564375 h 28"/>
                <a:gd name="T32" fmla="*/ 55643739 w 45"/>
                <a:gd name="T33" fmla="*/ 70564375 h 28"/>
                <a:gd name="T34" fmla="*/ 80681753 w 45"/>
                <a:gd name="T35" fmla="*/ 70564375 h 28"/>
                <a:gd name="T36" fmla="*/ 100157062 w 45"/>
                <a:gd name="T37" fmla="*/ 65524063 h 28"/>
                <a:gd name="T38" fmla="*/ 119632370 w 45"/>
                <a:gd name="T39" fmla="*/ 55443438 h 28"/>
                <a:gd name="T40" fmla="*/ 125196744 w 45"/>
                <a:gd name="T41" fmla="*/ 42843450 h 28"/>
                <a:gd name="T42" fmla="*/ 125196744 w 45"/>
                <a:gd name="T43" fmla="*/ 42843450 h 2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5"/>
                <a:gd name="T67" fmla="*/ 0 h 28"/>
                <a:gd name="T68" fmla="*/ 45 w 45"/>
                <a:gd name="T69" fmla="*/ 28 h 2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5" h="28">
                  <a:moveTo>
                    <a:pt x="45" y="17"/>
                  </a:moveTo>
                  <a:lnTo>
                    <a:pt x="45" y="17"/>
                  </a:lnTo>
                  <a:lnTo>
                    <a:pt x="43" y="11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2"/>
                  </a:lnTo>
                  <a:lnTo>
                    <a:pt x="2" y="6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4" y="22"/>
                  </a:lnTo>
                  <a:lnTo>
                    <a:pt x="11" y="26"/>
                  </a:lnTo>
                  <a:lnTo>
                    <a:pt x="20" y="28"/>
                  </a:lnTo>
                  <a:lnTo>
                    <a:pt x="29" y="28"/>
                  </a:lnTo>
                  <a:lnTo>
                    <a:pt x="36" y="26"/>
                  </a:lnTo>
                  <a:lnTo>
                    <a:pt x="43" y="22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FFD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0" name="Freeform 124">
              <a:extLst>
                <a:ext uri="{FF2B5EF4-FFF2-40B4-BE49-F238E27FC236}">
                  <a16:creationId xmlns:a16="http://schemas.microsoft.com/office/drawing/2014/main" id="{816A2A8D-FE11-45D2-A6B8-120B276DE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046" y="4117156"/>
              <a:ext cx="96538" cy="55526"/>
            </a:xfrm>
            <a:custGeom>
              <a:avLst/>
              <a:gdLst>
                <a:gd name="T0" fmla="*/ 119632296 w 43"/>
                <a:gd name="T1" fmla="*/ 42843450 h 26"/>
                <a:gd name="T2" fmla="*/ 119632296 w 43"/>
                <a:gd name="T3" fmla="*/ 42843450 h 26"/>
                <a:gd name="T4" fmla="*/ 119632296 w 43"/>
                <a:gd name="T5" fmla="*/ 27722513 h 26"/>
                <a:gd name="T6" fmla="*/ 105721370 w 43"/>
                <a:gd name="T7" fmla="*/ 15120938 h 26"/>
                <a:gd name="T8" fmla="*/ 89028259 w 43"/>
                <a:gd name="T9" fmla="*/ 5040313 h 26"/>
                <a:gd name="T10" fmla="*/ 69552962 w 43"/>
                <a:gd name="T11" fmla="*/ 0 h 26"/>
                <a:gd name="T12" fmla="*/ 69552962 w 43"/>
                <a:gd name="T13" fmla="*/ 0 h 26"/>
                <a:gd name="T14" fmla="*/ 44514963 w 43"/>
                <a:gd name="T15" fmla="*/ 0 h 26"/>
                <a:gd name="T16" fmla="*/ 25039667 w 43"/>
                <a:gd name="T17" fmla="*/ 5040313 h 26"/>
                <a:gd name="T18" fmla="*/ 11128741 w 43"/>
                <a:gd name="T19" fmla="*/ 15120938 h 26"/>
                <a:gd name="T20" fmla="*/ 0 w 43"/>
                <a:gd name="T21" fmla="*/ 27722513 h 26"/>
                <a:gd name="T22" fmla="*/ 0 w 43"/>
                <a:gd name="T23" fmla="*/ 27722513 h 26"/>
                <a:gd name="T24" fmla="*/ 5564370 w 43"/>
                <a:gd name="T25" fmla="*/ 37801550 h 26"/>
                <a:gd name="T26" fmla="*/ 16693111 w 43"/>
                <a:gd name="T27" fmla="*/ 55443438 h 26"/>
                <a:gd name="T28" fmla="*/ 30604037 w 43"/>
                <a:gd name="T29" fmla="*/ 60483750 h 26"/>
                <a:gd name="T30" fmla="*/ 55643704 w 43"/>
                <a:gd name="T31" fmla="*/ 65524063 h 26"/>
                <a:gd name="T32" fmla="*/ 55643704 w 43"/>
                <a:gd name="T33" fmla="*/ 65524063 h 26"/>
                <a:gd name="T34" fmla="*/ 80681703 w 43"/>
                <a:gd name="T35" fmla="*/ 65524063 h 26"/>
                <a:gd name="T36" fmla="*/ 100157000 w 43"/>
                <a:gd name="T37" fmla="*/ 60483750 h 26"/>
                <a:gd name="T38" fmla="*/ 114067926 w 43"/>
                <a:gd name="T39" fmla="*/ 55443438 h 26"/>
                <a:gd name="T40" fmla="*/ 119632296 w 43"/>
                <a:gd name="T41" fmla="*/ 42843450 h 26"/>
                <a:gd name="T42" fmla="*/ 119632296 w 43"/>
                <a:gd name="T43" fmla="*/ 42843450 h 2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3"/>
                <a:gd name="T67" fmla="*/ 0 h 26"/>
                <a:gd name="T68" fmla="*/ 43 w 43"/>
                <a:gd name="T69" fmla="*/ 26 h 2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3" h="26">
                  <a:moveTo>
                    <a:pt x="43" y="17"/>
                  </a:moveTo>
                  <a:lnTo>
                    <a:pt x="43" y="17"/>
                  </a:lnTo>
                  <a:lnTo>
                    <a:pt x="43" y="11"/>
                  </a:lnTo>
                  <a:lnTo>
                    <a:pt x="38" y="6"/>
                  </a:lnTo>
                  <a:lnTo>
                    <a:pt x="32" y="2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9" y="2"/>
                  </a:lnTo>
                  <a:lnTo>
                    <a:pt x="4" y="6"/>
                  </a:lnTo>
                  <a:lnTo>
                    <a:pt x="0" y="11"/>
                  </a:lnTo>
                  <a:lnTo>
                    <a:pt x="2" y="15"/>
                  </a:lnTo>
                  <a:lnTo>
                    <a:pt x="6" y="22"/>
                  </a:lnTo>
                  <a:lnTo>
                    <a:pt x="11" y="24"/>
                  </a:lnTo>
                  <a:lnTo>
                    <a:pt x="20" y="26"/>
                  </a:lnTo>
                  <a:lnTo>
                    <a:pt x="29" y="26"/>
                  </a:lnTo>
                  <a:lnTo>
                    <a:pt x="36" y="24"/>
                  </a:lnTo>
                  <a:lnTo>
                    <a:pt x="41" y="22"/>
                  </a:lnTo>
                  <a:lnTo>
                    <a:pt x="43" y="17"/>
                  </a:lnTo>
                  <a:close/>
                </a:path>
              </a:pathLst>
            </a:custGeom>
            <a:solidFill>
              <a:srgbClr val="FFD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1" name="Freeform 125">
              <a:extLst>
                <a:ext uri="{FF2B5EF4-FFF2-40B4-BE49-F238E27FC236}">
                  <a16:creationId xmlns:a16="http://schemas.microsoft.com/office/drawing/2014/main" id="{7CAE1C6A-5022-4D46-84A6-EFB6ADECB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7536" y="4121427"/>
              <a:ext cx="92048" cy="51254"/>
            </a:xfrm>
            <a:custGeom>
              <a:avLst/>
              <a:gdLst>
                <a:gd name="T0" fmla="*/ 114067848 w 41"/>
                <a:gd name="T1" fmla="*/ 37801550 h 24"/>
                <a:gd name="T2" fmla="*/ 114067848 w 41"/>
                <a:gd name="T3" fmla="*/ 37801550 h 24"/>
                <a:gd name="T4" fmla="*/ 108503481 w 41"/>
                <a:gd name="T5" fmla="*/ 22682200 h 24"/>
                <a:gd name="T6" fmla="*/ 100156931 w 41"/>
                <a:gd name="T7" fmla="*/ 10080625 h 24"/>
                <a:gd name="T8" fmla="*/ 83463832 w 41"/>
                <a:gd name="T9" fmla="*/ 5040313 h 24"/>
                <a:gd name="T10" fmla="*/ 63988548 w 41"/>
                <a:gd name="T11" fmla="*/ 0 h 24"/>
                <a:gd name="T12" fmla="*/ 63988548 w 41"/>
                <a:gd name="T13" fmla="*/ 0 h 24"/>
                <a:gd name="T14" fmla="*/ 38950566 w 41"/>
                <a:gd name="T15" fmla="*/ 0 h 24"/>
                <a:gd name="T16" fmla="*/ 19475283 w 41"/>
                <a:gd name="T17" fmla="*/ 5040313 h 24"/>
                <a:gd name="T18" fmla="*/ 5564367 w 41"/>
                <a:gd name="T19" fmla="*/ 10080625 h 24"/>
                <a:gd name="T20" fmla="*/ 0 w 41"/>
                <a:gd name="T21" fmla="*/ 22682200 h 24"/>
                <a:gd name="T22" fmla="*/ 0 w 41"/>
                <a:gd name="T23" fmla="*/ 22682200 h 24"/>
                <a:gd name="T24" fmla="*/ 0 w 41"/>
                <a:gd name="T25" fmla="*/ 32761238 h 24"/>
                <a:gd name="T26" fmla="*/ 11128733 w 41"/>
                <a:gd name="T27" fmla="*/ 42843450 h 24"/>
                <a:gd name="T28" fmla="*/ 30604016 w 41"/>
                <a:gd name="T29" fmla="*/ 55443438 h 24"/>
                <a:gd name="T30" fmla="*/ 50079300 w 41"/>
                <a:gd name="T31" fmla="*/ 60483750 h 24"/>
                <a:gd name="T32" fmla="*/ 50079300 w 41"/>
                <a:gd name="T33" fmla="*/ 60483750 h 24"/>
                <a:gd name="T34" fmla="*/ 75117282 w 41"/>
                <a:gd name="T35" fmla="*/ 60483750 h 24"/>
                <a:gd name="T36" fmla="*/ 89028198 w 41"/>
                <a:gd name="T37" fmla="*/ 55443438 h 24"/>
                <a:gd name="T38" fmla="*/ 108503481 w 41"/>
                <a:gd name="T39" fmla="*/ 50403125 h 24"/>
                <a:gd name="T40" fmla="*/ 114067848 w 41"/>
                <a:gd name="T41" fmla="*/ 37801550 h 24"/>
                <a:gd name="T42" fmla="*/ 114067848 w 41"/>
                <a:gd name="T43" fmla="*/ 37801550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"/>
                <a:gd name="T67" fmla="*/ 0 h 24"/>
                <a:gd name="T68" fmla="*/ 41 w 41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" h="24">
                  <a:moveTo>
                    <a:pt x="41" y="15"/>
                  </a:moveTo>
                  <a:lnTo>
                    <a:pt x="41" y="15"/>
                  </a:lnTo>
                  <a:lnTo>
                    <a:pt x="39" y="9"/>
                  </a:lnTo>
                  <a:lnTo>
                    <a:pt x="36" y="4"/>
                  </a:lnTo>
                  <a:lnTo>
                    <a:pt x="30" y="2"/>
                  </a:lnTo>
                  <a:lnTo>
                    <a:pt x="23" y="0"/>
                  </a:lnTo>
                  <a:lnTo>
                    <a:pt x="14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1" y="22"/>
                  </a:lnTo>
                  <a:lnTo>
                    <a:pt x="18" y="24"/>
                  </a:lnTo>
                  <a:lnTo>
                    <a:pt x="27" y="24"/>
                  </a:lnTo>
                  <a:lnTo>
                    <a:pt x="32" y="22"/>
                  </a:lnTo>
                  <a:lnTo>
                    <a:pt x="39" y="20"/>
                  </a:lnTo>
                  <a:lnTo>
                    <a:pt x="41" y="15"/>
                  </a:lnTo>
                  <a:close/>
                </a:path>
              </a:pathLst>
            </a:custGeom>
            <a:solidFill>
              <a:srgbClr val="FFD7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2" name="Freeform 126">
              <a:extLst>
                <a:ext uri="{FF2B5EF4-FFF2-40B4-BE49-F238E27FC236}">
                  <a16:creationId xmlns:a16="http://schemas.microsoft.com/office/drawing/2014/main" id="{BF8FB9F3-A0EE-4A02-B544-14DC71AC1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026" y="4121427"/>
              <a:ext cx="83068" cy="51254"/>
            </a:xfrm>
            <a:custGeom>
              <a:avLst/>
              <a:gdLst>
                <a:gd name="T0" fmla="*/ 102938952 w 37"/>
                <a:gd name="T1" fmla="*/ 32761238 h 24"/>
                <a:gd name="T2" fmla="*/ 102938952 w 37"/>
                <a:gd name="T3" fmla="*/ 32761238 h 24"/>
                <a:gd name="T4" fmla="*/ 102938952 w 37"/>
                <a:gd name="T5" fmla="*/ 22682200 h 24"/>
                <a:gd name="T6" fmla="*/ 89028057 w 37"/>
                <a:gd name="T7" fmla="*/ 10080625 h 24"/>
                <a:gd name="T8" fmla="*/ 77899342 w 37"/>
                <a:gd name="T9" fmla="*/ 5040313 h 24"/>
                <a:gd name="T10" fmla="*/ 58424089 w 37"/>
                <a:gd name="T11" fmla="*/ 0 h 24"/>
                <a:gd name="T12" fmla="*/ 58424089 w 37"/>
                <a:gd name="T13" fmla="*/ 0 h 24"/>
                <a:gd name="T14" fmla="*/ 33386147 w 37"/>
                <a:gd name="T15" fmla="*/ 0 h 24"/>
                <a:gd name="T16" fmla="*/ 19475252 w 37"/>
                <a:gd name="T17" fmla="*/ 5040313 h 24"/>
                <a:gd name="T18" fmla="*/ 5564358 w 37"/>
                <a:gd name="T19" fmla="*/ 10080625 h 24"/>
                <a:gd name="T20" fmla="*/ 0 w 37"/>
                <a:gd name="T21" fmla="*/ 22682200 h 24"/>
                <a:gd name="T22" fmla="*/ 0 w 37"/>
                <a:gd name="T23" fmla="*/ 22682200 h 24"/>
                <a:gd name="T24" fmla="*/ 0 w 37"/>
                <a:gd name="T25" fmla="*/ 32761238 h 24"/>
                <a:gd name="T26" fmla="*/ 5564358 w 37"/>
                <a:gd name="T27" fmla="*/ 42843450 h 24"/>
                <a:gd name="T28" fmla="*/ 25039610 w 37"/>
                <a:gd name="T29" fmla="*/ 55443438 h 24"/>
                <a:gd name="T30" fmla="*/ 44514863 w 37"/>
                <a:gd name="T31" fmla="*/ 60483750 h 24"/>
                <a:gd name="T32" fmla="*/ 44514863 w 37"/>
                <a:gd name="T33" fmla="*/ 60483750 h 24"/>
                <a:gd name="T34" fmla="*/ 63988447 w 37"/>
                <a:gd name="T35" fmla="*/ 60483750 h 24"/>
                <a:gd name="T36" fmla="*/ 83463700 w 37"/>
                <a:gd name="T37" fmla="*/ 55443438 h 24"/>
                <a:gd name="T38" fmla="*/ 94592415 w 37"/>
                <a:gd name="T39" fmla="*/ 42843450 h 24"/>
                <a:gd name="T40" fmla="*/ 102938952 w 37"/>
                <a:gd name="T41" fmla="*/ 32761238 h 24"/>
                <a:gd name="T42" fmla="*/ 102938952 w 37"/>
                <a:gd name="T43" fmla="*/ 32761238 h 2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7"/>
                <a:gd name="T67" fmla="*/ 0 h 24"/>
                <a:gd name="T68" fmla="*/ 37 w 37"/>
                <a:gd name="T69" fmla="*/ 24 h 2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7" h="24">
                  <a:moveTo>
                    <a:pt x="37" y="13"/>
                  </a:moveTo>
                  <a:lnTo>
                    <a:pt x="37" y="13"/>
                  </a:lnTo>
                  <a:lnTo>
                    <a:pt x="37" y="9"/>
                  </a:lnTo>
                  <a:lnTo>
                    <a:pt x="32" y="4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16" y="24"/>
                  </a:lnTo>
                  <a:lnTo>
                    <a:pt x="23" y="24"/>
                  </a:lnTo>
                  <a:lnTo>
                    <a:pt x="30" y="22"/>
                  </a:lnTo>
                  <a:lnTo>
                    <a:pt x="34" y="17"/>
                  </a:lnTo>
                  <a:lnTo>
                    <a:pt x="37" y="13"/>
                  </a:lnTo>
                  <a:close/>
                </a:path>
              </a:pathLst>
            </a:custGeom>
            <a:solidFill>
              <a:srgbClr val="FF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87A8A4FE-D2AE-4C6D-AB9D-F42628B00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025" y="4121427"/>
              <a:ext cx="76332" cy="46983"/>
            </a:xfrm>
            <a:custGeom>
              <a:avLst/>
              <a:gdLst>
                <a:gd name="T0" fmla="*/ 0 w 34"/>
                <a:gd name="T1" fmla="*/ 22682200 h 22"/>
                <a:gd name="T2" fmla="*/ 0 w 34"/>
                <a:gd name="T3" fmla="*/ 22682200 h 22"/>
                <a:gd name="T4" fmla="*/ 0 w 34"/>
                <a:gd name="T5" fmla="*/ 32761238 h 22"/>
                <a:gd name="T6" fmla="*/ 13910875 w 34"/>
                <a:gd name="T7" fmla="*/ 42843450 h 22"/>
                <a:gd name="T8" fmla="*/ 25039574 w 34"/>
                <a:gd name="T9" fmla="*/ 50403125 h 22"/>
                <a:gd name="T10" fmla="*/ 44514799 w 34"/>
                <a:gd name="T11" fmla="*/ 55443438 h 22"/>
                <a:gd name="T12" fmla="*/ 44514799 w 34"/>
                <a:gd name="T13" fmla="*/ 55443438 h 22"/>
                <a:gd name="T14" fmla="*/ 63988356 w 34"/>
                <a:gd name="T15" fmla="*/ 55443438 h 22"/>
                <a:gd name="T16" fmla="*/ 83463580 w 34"/>
                <a:gd name="T17" fmla="*/ 55443438 h 22"/>
                <a:gd name="T18" fmla="*/ 94592280 w 34"/>
                <a:gd name="T19" fmla="*/ 42843450 h 22"/>
                <a:gd name="T20" fmla="*/ 94592280 w 34"/>
                <a:gd name="T21" fmla="*/ 32761238 h 22"/>
                <a:gd name="T22" fmla="*/ 94592280 w 34"/>
                <a:gd name="T23" fmla="*/ 32761238 h 22"/>
                <a:gd name="T24" fmla="*/ 94592280 w 34"/>
                <a:gd name="T25" fmla="*/ 22682200 h 22"/>
                <a:gd name="T26" fmla="*/ 89027930 w 34"/>
                <a:gd name="T27" fmla="*/ 15120938 h 22"/>
                <a:gd name="T28" fmla="*/ 69552706 w 34"/>
                <a:gd name="T29" fmla="*/ 5040313 h 22"/>
                <a:gd name="T30" fmla="*/ 50077481 w 34"/>
                <a:gd name="T31" fmla="*/ 0 h 22"/>
                <a:gd name="T32" fmla="*/ 50077481 w 34"/>
                <a:gd name="T33" fmla="*/ 0 h 22"/>
                <a:gd name="T34" fmla="*/ 33386099 w 34"/>
                <a:gd name="T35" fmla="*/ 0 h 22"/>
                <a:gd name="T36" fmla="*/ 19475225 w 34"/>
                <a:gd name="T37" fmla="*/ 5040313 h 22"/>
                <a:gd name="T38" fmla="*/ 5564350 w 34"/>
                <a:gd name="T39" fmla="*/ 10080625 h 22"/>
                <a:gd name="T40" fmla="*/ 0 w 34"/>
                <a:gd name="T41" fmla="*/ 22682200 h 22"/>
                <a:gd name="T42" fmla="*/ 0 w 34"/>
                <a:gd name="T43" fmla="*/ 2268220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4"/>
                <a:gd name="T67" fmla="*/ 0 h 22"/>
                <a:gd name="T68" fmla="*/ 34 w 34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4" h="22">
                  <a:moveTo>
                    <a:pt x="0" y="9"/>
                  </a:moveTo>
                  <a:lnTo>
                    <a:pt x="0" y="9"/>
                  </a:lnTo>
                  <a:lnTo>
                    <a:pt x="0" y="13"/>
                  </a:lnTo>
                  <a:lnTo>
                    <a:pt x="5" y="17"/>
                  </a:lnTo>
                  <a:lnTo>
                    <a:pt x="9" y="20"/>
                  </a:lnTo>
                  <a:lnTo>
                    <a:pt x="16" y="22"/>
                  </a:lnTo>
                  <a:lnTo>
                    <a:pt x="23" y="22"/>
                  </a:lnTo>
                  <a:lnTo>
                    <a:pt x="30" y="22"/>
                  </a:lnTo>
                  <a:lnTo>
                    <a:pt x="34" y="17"/>
                  </a:lnTo>
                  <a:lnTo>
                    <a:pt x="34" y="13"/>
                  </a:lnTo>
                  <a:lnTo>
                    <a:pt x="34" y="9"/>
                  </a:lnTo>
                  <a:lnTo>
                    <a:pt x="32" y="6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2"/>
                  </a:lnTo>
                  <a:lnTo>
                    <a:pt x="2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123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F495DE-7686-47D2-A3F0-A243A159F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2640" y="1484784"/>
            <a:ext cx="5726720" cy="1368152"/>
          </a:xfrm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如何記錄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000" b="1" spc="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7" name="矩形: 圓角 136">
            <a:extLst>
              <a:ext uri="{FF2B5EF4-FFF2-40B4-BE49-F238E27FC236}">
                <a16:creationId xmlns:a16="http://schemas.microsoft.com/office/drawing/2014/main" id="{AD09AA5A-A354-4870-B0A5-0A528306CE58}"/>
              </a:ext>
            </a:extLst>
          </p:cNvPr>
          <p:cNvSpPr/>
          <p:nvPr/>
        </p:nvSpPr>
        <p:spPr bwMode="auto">
          <a:xfrm>
            <a:off x="2962072" y="3116207"/>
            <a:ext cx="2808312" cy="1005534"/>
          </a:xfrm>
          <a:prstGeom prst="roundRect">
            <a:avLst/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邊做邊記錄</a:t>
            </a:r>
            <a:endParaRPr lang="en-US" altLang="zh-TW" sz="32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F30B31D7-6ABB-4E80-8189-E4D9B50A6F2B}"/>
              </a:ext>
            </a:extLst>
          </p:cNvPr>
          <p:cNvSpPr/>
          <p:nvPr/>
        </p:nvSpPr>
        <p:spPr>
          <a:xfrm>
            <a:off x="3243164" y="4229752"/>
            <a:ext cx="2246128" cy="495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經驗，被紀錄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CF1430E-BD05-416B-A879-5BB07E33114D}"/>
              </a:ext>
            </a:extLst>
          </p:cNvPr>
          <p:cNvSpPr/>
          <p:nvPr/>
        </p:nvSpPr>
        <p:spPr>
          <a:xfrm>
            <a:off x="6701128" y="4229752"/>
            <a:ext cx="2246128" cy="4953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持續改善更新</a:t>
            </a:r>
            <a:r>
              <a:rPr lang="en-US" altLang="zh-TW" sz="2400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39" name="矩形: 圓角 138">
            <a:extLst>
              <a:ext uri="{FF2B5EF4-FFF2-40B4-BE49-F238E27FC236}">
                <a16:creationId xmlns:a16="http://schemas.microsoft.com/office/drawing/2014/main" id="{B0E83ACE-679E-47A3-BEFC-8456A4710D5C}"/>
              </a:ext>
            </a:extLst>
          </p:cNvPr>
          <p:cNvSpPr/>
          <p:nvPr/>
        </p:nvSpPr>
        <p:spPr bwMode="auto">
          <a:xfrm>
            <a:off x="6420036" y="3116207"/>
            <a:ext cx="2808312" cy="1005534"/>
          </a:xfrm>
          <a:prstGeom prst="roundRect">
            <a:avLst/>
          </a:prstGeom>
          <a:solidFill>
            <a:schemeClr val="tx2"/>
          </a:solidFill>
          <a:ln w="76200" cap="flat" cmpd="sng" algn="ctr">
            <a:noFill/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r>
              <a:rPr lang="zh-TW" altLang="en-US" sz="3200" b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下次，照著做</a:t>
            </a:r>
            <a:endParaRPr lang="en-US" altLang="zh-TW" sz="3200" b="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246406"/>
      </p:ext>
    </p:extLst>
  </p:cSld>
  <p:clrMapOvr>
    <a:masterClrMapping/>
  </p:clrMapOvr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全真粗黑體"/>
        <a:cs typeface="新細明體"/>
      </a:majorFont>
      <a:minorFont>
        <a:latin typeface="Verdana"/>
        <a:ea typeface="全真中黑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全真粗黑體" pitchFamily="49" charset="-12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3091</TotalTime>
  <Words>666</Words>
  <Application>Microsoft Office PowerPoint</Application>
  <PresentationFormat>寬螢幕</PresentationFormat>
  <Paragraphs>104</Paragraphs>
  <Slides>20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微軟正黑體</vt:lpstr>
      <vt:lpstr>Arial</vt:lpstr>
      <vt:lpstr>Calibri</vt:lpstr>
      <vt:lpstr>Times New Roman</vt:lpstr>
      <vt:lpstr>Verdana</vt:lpstr>
      <vt:lpstr>Wingdings</vt:lpstr>
      <vt:lpstr>Eclipse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訓練再突破 工作經驗</vt:lpstr>
      <vt:lpstr>什麼是經驗?</vt:lpstr>
      <vt:lpstr>如何記錄?</vt:lpstr>
      <vt:lpstr>邊做邊記錄</vt:lpstr>
      <vt:lpstr>照著做</vt:lpstr>
      <vt:lpstr>遇到問題?</vt:lpstr>
      <vt:lpstr>持續改善</vt:lpstr>
      <vt:lpstr>教，很重要</vt:lpstr>
      <vt:lpstr>經驗 可以 10 倍速傳承</vt:lpstr>
      <vt:lpstr>推動關鍵</vt:lpstr>
      <vt:lpstr>OKR 策略 以建立工作流程為例 </vt:lpstr>
      <vt:lpstr>持之以恆 (0.01 的進步)</vt:lpstr>
      <vt:lpstr>全方位的解決方案</vt:lpstr>
      <vt:lpstr>PowerPoint 簡報</vt:lpstr>
    </vt:vector>
  </TitlesOfParts>
  <Company>Formosasoft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影音網建置規劃</dc:title>
  <dc:creator>tcsu</dc:creator>
  <cp:lastModifiedBy>德宙 蘇</cp:lastModifiedBy>
  <cp:revision>1783</cp:revision>
  <cp:lastPrinted>2016-06-21T03:23:12Z</cp:lastPrinted>
  <dcterms:created xsi:type="dcterms:W3CDTF">2004-10-14T03:00:43Z</dcterms:created>
  <dcterms:modified xsi:type="dcterms:W3CDTF">2020-02-08T00:10:20Z</dcterms:modified>
</cp:coreProperties>
</file>