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1" r:id="rId2"/>
  </p:sldMasterIdLst>
  <p:notesMasterIdLst>
    <p:notesMasterId r:id="rId19"/>
  </p:notesMasterIdLst>
  <p:sldIdLst>
    <p:sldId id="2578" r:id="rId3"/>
    <p:sldId id="3086" r:id="rId4"/>
    <p:sldId id="3098" r:id="rId5"/>
    <p:sldId id="3087" r:id="rId6"/>
    <p:sldId id="3088" r:id="rId7"/>
    <p:sldId id="3089" r:id="rId8"/>
    <p:sldId id="3090" r:id="rId9"/>
    <p:sldId id="3099" r:id="rId10"/>
    <p:sldId id="3091" r:id="rId11"/>
    <p:sldId id="3097" r:id="rId12"/>
    <p:sldId id="3092" r:id="rId13"/>
    <p:sldId id="3093" r:id="rId14"/>
    <p:sldId id="3094" r:id="rId15"/>
    <p:sldId id="2581" r:id="rId16"/>
    <p:sldId id="3095" r:id="rId17"/>
    <p:sldId id="3096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85DFFF"/>
    <a:srgbClr val="4080B8"/>
    <a:srgbClr val="FF6000"/>
    <a:srgbClr val="DE9EBE"/>
    <a:srgbClr val="3F5378"/>
    <a:srgbClr val="FFFFCC"/>
    <a:srgbClr val="FF9933"/>
    <a:srgbClr val="873292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B21D5D-7780-4974-A327-28C7097F3C5D}" v="7" dt="2026-07-28T01:41:19.8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86325" autoAdjust="0"/>
  </p:normalViewPr>
  <p:slideViewPr>
    <p:cSldViewPr snapToGrid="0">
      <p:cViewPr varScale="1">
        <p:scale>
          <a:sx n="75" d="100"/>
          <a:sy n="75" d="100"/>
        </p:scale>
        <p:origin x="60" y="5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翊淳 廖" userId="92540235d06a3a6b" providerId="LiveId" clId="{6E486500-7435-40A5-B7A6-FA0F16825A49}"/>
    <pc:docChg chg="undo custSel addSld delSld modSld sldOrd">
      <pc:chgData name="翊淳 廖" userId="92540235d06a3a6b" providerId="LiveId" clId="{6E486500-7435-40A5-B7A6-FA0F16825A49}" dt="2026-07-28T02:56:38.215" v="260" actId="47"/>
      <pc:docMkLst>
        <pc:docMk/>
      </pc:docMkLst>
      <pc:sldChg chg="del">
        <pc:chgData name="翊淳 廖" userId="92540235d06a3a6b" providerId="LiveId" clId="{6E486500-7435-40A5-B7A6-FA0F16825A49}" dt="2026-07-27T09:32:33.233" v="0" actId="47"/>
        <pc:sldMkLst>
          <pc:docMk/>
          <pc:sldMk cId="2091440166" sldId="266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4159195538" sldId="282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2598892160" sldId="1226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563969973" sldId="1227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3156752898" sldId="1229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68579303" sldId="1230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3090372011" sldId="1231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2819053176" sldId="1743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3615877863" sldId="2326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185379031" sldId="2490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3518098464" sldId="2575"/>
        </pc:sldMkLst>
      </pc:sldChg>
      <pc:sldChg chg="del">
        <pc:chgData name="翊淳 廖" userId="92540235d06a3a6b" providerId="LiveId" clId="{6E486500-7435-40A5-B7A6-FA0F16825A49}" dt="2026-07-28T02:56:38.215" v="260" actId="47"/>
        <pc:sldMkLst>
          <pc:docMk/>
          <pc:sldMk cId="1238219360" sldId="2584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2126024320" sldId="3075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2911071758" sldId="3077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741216076" sldId="3078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2695011002" sldId="3079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574766414" sldId="3080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598894325" sldId="3081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3615811300" sldId="3082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032491909" sldId="3083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017529453" sldId="3084"/>
        </pc:sldMkLst>
      </pc:sldChg>
      <pc:sldChg chg="del">
        <pc:chgData name="翊淳 廖" userId="92540235d06a3a6b" providerId="LiveId" clId="{6E486500-7435-40A5-B7A6-FA0F16825A49}" dt="2026-07-27T09:32:33.233" v="0" actId="47"/>
        <pc:sldMkLst>
          <pc:docMk/>
          <pc:sldMk cId="1580311235" sldId="3085"/>
        </pc:sldMkLst>
      </pc:sldChg>
      <pc:sldChg chg="addSp modSp">
        <pc:chgData name="翊淳 廖" userId="92540235d06a3a6b" providerId="LiveId" clId="{6E486500-7435-40A5-B7A6-FA0F16825A49}" dt="2026-07-27T09:43:45.660" v="72" actId="164"/>
        <pc:sldMkLst>
          <pc:docMk/>
          <pc:sldMk cId="420179622" sldId="3086"/>
        </pc:sldMkLst>
        <pc:spChg chg="mod">
          <ac:chgData name="翊淳 廖" userId="92540235d06a3a6b" providerId="LiveId" clId="{6E486500-7435-40A5-B7A6-FA0F16825A49}" dt="2026-07-27T09:43:45.660" v="72" actId="164"/>
          <ac:spMkLst>
            <pc:docMk/>
            <pc:sldMk cId="420179622" sldId="3086"/>
            <ac:spMk id="23" creationId="{18E5303D-FAB1-B8C2-AFB5-F297FBC68F1F}"/>
          </ac:spMkLst>
        </pc:spChg>
        <pc:grpChg chg="add mod">
          <ac:chgData name="翊淳 廖" userId="92540235d06a3a6b" providerId="LiveId" clId="{6E486500-7435-40A5-B7A6-FA0F16825A49}" dt="2026-07-27T09:43:45.660" v="72" actId="164"/>
          <ac:grpSpMkLst>
            <pc:docMk/>
            <pc:sldMk cId="420179622" sldId="3086"/>
            <ac:grpSpMk id="2" creationId="{18DD0D00-66AA-2863-CE62-27FE0F735B6C}"/>
          </ac:grpSpMkLst>
        </pc:grpChg>
        <pc:grpChg chg="mod">
          <ac:chgData name="翊淳 廖" userId="92540235d06a3a6b" providerId="LiveId" clId="{6E486500-7435-40A5-B7A6-FA0F16825A49}" dt="2026-07-27T09:43:45.660" v="72" actId="164"/>
          <ac:grpSpMkLst>
            <pc:docMk/>
            <pc:sldMk cId="420179622" sldId="3086"/>
            <ac:grpSpMk id="14" creationId="{0FE2592E-2379-223D-0C12-DBA47531E237}"/>
          </ac:grpSpMkLst>
        </pc:grpChg>
        <pc:grpChg chg="mod">
          <ac:chgData name="翊淳 廖" userId="92540235d06a3a6b" providerId="LiveId" clId="{6E486500-7435-40A5-B7A6-FA0F16825A49}" dt="2026-07-27T09:43:45.660" v="72" actId="164"/>
          <ac:grpSpMkLst>
            <pc:docMk/>
            <pc:sldMk cId="420179622" sldId="3086"/>
            <ac:grpSpMk id="17" creationId="{0BE27730-53D7-5B07-3E84-0FB47C512960}"/>
          </ac:grpSpMkLst>
        </pc:grpChg>
        <pc:picChg chg="mod">
          <ac:chgData name="翊淳 廖" userId="92540235d06a3a6b" providerId="LiveId" clId="{6E486500-7435-40A5-B7A6-FA0F16825A49}" dt="2026-07-27T09:43:45.660" v="72" actId="164"/>
          <ac:picMkLst>
            <pc:docMk/>
            <pc:sldMk cId="420179622" sldId="3086"/>
            <ac:picMk id="9" creationId="{521009E5-65D1-3D99-6A86-B635F01FB7EC}"/>
          </ac:picMkLst>
        </pc:picChg>
      </pc:sldChg>
      <pc:sldChg chg="ord">
        <pc:chgData name="翊淳 廖" userId="92540235d06a3a6b" providerId="LiveId" clId="{6E486500-7435-40A5-B7A6-FA0F16825A49}" dt="2026-07-27T09:48:38.216" v="121"/>
        <pc:sldMkLst>
          <pc:docMk/>
          <pc:sldMk cId="1388813517" sldId="3087"/>
        </pc:sldMkLst>
      </pc:sldChg>
      <pc:sldChg chg="addSp delSp modSp mod ord">
        <pc:chgData name="翊淳 廖" userId="92540235d06a3a6b" providerId="LiveId" clId="{6E486500-7435-40A5-B7A6-FA0F16825A49}" dt="2026-07-28T02:14:46.864" v="247" actId="1076"/>
        <pc:sldMkLst>
          <pc:docMk/>
          <pc:sldMk cId="4155648453" sldId="3088"/>
        </pc:sldMkLst>
        <pc:spChg chg="mod">
          <ac:chgData name="翊淳 廖" userId="92540235d06a3a6b" providerId="LiveId" clId="{6E486500-7435-40A5-B7A6-FA0F16825A49}" dt="2026-07-27T09:34:18.950" v="3" actId="164"/>
          <ac:spMkLst>
            <pc:docMk/>
            <pc:sldMk cId="4155648453" sldId="3088"/>
            <ac:spMk id="5" creationId="{49520BA0-9802-F18A-A03B-6307C3C0A6B9}"/>
          </ac:spMkLst>
        </pc:spChg>
        <pc:spChg chg="mod">
          <ac:chgData name="翊淳 廖" userId="92540235d06a3a6b" providerId="LiveId" clId="{6E486500-7435-40A5-B7A6-FA0F16825A49}" dt="2026-07-28T02:14:46.864" v="247" actId="1076"/>
          <ac:spMkLst>
            <pc:docMk/>
            <pc:sldMk cId="4155648453" sldId="3088"/>
            <ac:spMk id="6" creationId="{3058EAEB-5267-31E2-20BB-147E669ED828}"/>
          </ac:spMkLst>
        </pc:spChg>
        <pc:spChg chg="mod">
          <ac:chgData name="翊淳 廖" userId="92540235d06a3a6b" providerId="LiveId" clId="{6E486500-7435-40A5-B7A6-FA0F16825A49}" dt="2026-07-27T09:34:18.950" v="3" actId="164"/>
          <ac:spMkLst>
            <pc:docMk/>
            <pc:sldMk cId="4155648453" sldId="3088"/>
            <ac:spMk id="8" creationId="{04822B4F-27B8-537E-22C4-3291FDDBD781}"/>
          </ac:spMkLst>
        </pc:spChg>
        <pc:spChg chg="add del mod">
          <ac:chgData name="翊淳 廖" userId="92540235d06a3a6b" providerId="LiveId" clId="{6E486500-7435-40A5-B7A6-FA0F16825A49}" dt="2026-07-27T09:34:14.848" v="2" actId="478"/>
          <ac:spMkLst>
            <pc:docMk/>
            <pc:sldMk cId="4155648453" sldId="3088"/>
            <ac:spMk id="14" creationId="{C43BC75B-2640-E888-175E-3B539E5DC937}"/>
          </ac:spMkLst>
        </pc:spChg>
        <pc:spChg chg="add del mod">
          <ac:chgData name="翊淳 廖" userId="92540235d06a3a6b" providerId="LiveId" clId="{6E486500-7435-40A5-B7A6-FA0F16825A49}" dt="2026-07-27T09:34:14.848" v="2" actId="478"/>
          <ac:spMkLst>
            <pc:docMk/>
            <pc:sldMk cId="4155648453" sldId="3088"/>
            <ac:spMk id="16" creationId="{093AFAD7-6F84-BA41-C39C-685896D862F0}"/>
          </ac:spMkLst>
        </pc:spChg>
        <pc:grpChg chg="add mod">
          <ac:chgData name="翊淳 廖" userId="92540235d06a3a6b" providerId="LiveId" clId="{6E486500-7435-40A5-B7A6-FA0F16825A49}" dt="2026-07-27T09:34:18.950" v="3" actId="164"/>
          <ac:grpSpMkLst>
            <pc:docMk/>
            <pc:sldMk cId="4155648453" sldId="3088"/>
            <ac:grpSpMk id="17" creationId="{67C328B6-2C56-AF31-E5CF-AB0DB29E12CB}"/>
          </ac:grpSpMkLst>
        </pc:grpChg>
        <pc:picChg chg="mod">
          <ac:chgData name="翊淳 廖" userId="92540235d06a3a6b" providerId="LiveId" clId="{6E486500-7435-40A5-B7A6-FA0F16825A49}" dt="2026-07-27T09:34:18.950" v="3" actId="164"/>
          <ac:picMkLst>
            <pc:docMk/>
            <pc:sldMk cId="4155648453" sldId="3088"/>
            <ac:picMk id="2" creationId="{15CB5014-CBF2-2502-6397-EFBD66679DAD}"/>
          </ac:picMkLst>
        </pc:picChg>
        <pc:picChg chg="mod">
          <ac:chgData name="翊淳 廖" userId="92540235d06a3a6b" providerId="LiveId" clId="{6E486500-7435-40A5-B7A6-FA0F16825A49}" dt="2026-07-27T09:34:18.950" v="3" actId="164"/>
          <ac:picMkLst>
            <pc:docMk/>
            <pc:sldMk cId="4155648453" sldId="3088"/>
            <ac:picMk id="3" creationId="{69232E6C-BE88-5E1C-4FF5-9ACED4E5C596}"/>
          </ac:picMkLst>
        </pc:picChg>
        <pc:picChg chg="add del mod">
          <ac:chgData name="翊淳 廖" userId="92540235d06a3a6b" providerId="LiveId" clId="{6E486500-7435-40A5-B7A6-FA0F16825A49}" dt="2026-07-27T09:34:14.848" v="2" actId="478"/>
          <ac:picMkLst>
            <pc:docMk/>
            <pc:sldMk cId="4155648453" sldId="3088"/>
            <ac:picMk id="9" creationId="{80BCA7A1-8EA0-1485-2441-E14CDBC48671}"/>
          </ac:picMkLst>
        </pc:picChg>
        <pc:picChg chg="add del mod">
          <ac:chgData name="翊淳 廖" userId="92540235d06a3a6b" providerId="LiveId" clId="{6E486500-7435-40A5-B7A6-FA0F16825A49}" dt="2026-07-27T09:34:14.848" v="2" actId="478"/>
          <ac:picMkLst>
            <pc:docMk/>
            <pc:sldMk cId="4155648453" sldId="3088"/>
            <ac:picMk id="11" creationId="{5ADB0047-F6FD-1DB8-098E-D9B722C75916}"/>
          </ac:picMkLst>
        </pc:picChg>
        <pc:cxnChg chg="mod">
          <ac:chgData name="翊淳 廖" userId="92540235d06a3a6b" providerId="LiveId" clId="{6E486500-7435-40A5-B7A6-FA0F16825A49}" dt="2026-07-27T09:34:18.950" v="3" actId="164"/>
          <ac:cxnSpMkLst>
            <pc:docMk/>
            <pc:sldMk cId="4155648453" sldId="3088"/>
            <ac:cxnSpMk id="4" creationId="{54958689-7BF7-274E-27B4-D888CBDFFB66}"/>
          </ac:cxnSpMkLst>
        </pc:cxnChg>
        <pc:cxnChg chg="mod">
          <ac:chgData name="翊淳 廖" userId="92540235d06a3a6b" providerId="LiveId" clId="{6E486500-7435-40A5-B7A6-FA0F16825A49}" dt="2026-07-27T09:34:18.950" v="3" actId="164"/>
          <ac:cxnSpMkLst>
            <pc:docMk/>
            <pc:sldMk cId="4155648453" sldId="3088"/>
            <ac:cxnSpMk id="7" creationId="{B0E3B584-CA51-E414-44BB-F1F50544F4BE}"/>
          </ac:cxnSpMkLst>
        </pc:cxnChg>
        <pc:cxnChg chg="add del mod">
          <ac:chgData name="翊淳 廖" userId="92540235d06a3a6b" providerId="LiveId" clId="{6E486500-7435-40A5-B7A6-FA0F16825A49}" dt="2026-07-27T09:34:14.848" v="2" actId="478"/>
          <ac:cxnSpMkLst>
            <pc:docMk/>
            <pc:sldMk cId="4155648453" sldId="3088"/>
            <ac:cxnSpMk id="13" creationId="{523EF64E-E696-FD53-A3B4-C813F472B948}"/>
          </ac:cxnSpMkLst>
        </pc:cxnChg>
        <pc:cxnChg chg="add del mod">
          <ac:chgData name="翊淳 廖" userId="92540235d06a3a6b" providerId="LiveId" clId="{6E486500-7435-40A5-B7A6-FA0F16825A49}" dt="2026-07-27T09:34:14.848" v="2" actId="478"/>
          <ac:cxnSpMkLst>
            <pc:docMk/>
            <pc:sldMk cId="4155648453" sldId="3088"/>
            <ac:cxnSpMk id="15" creationId="{DED4AB56-4086-203C-A577-2E91827E8E44}"/>
          </ac:cxnSpMkLst>
        </pc:cxnChg>
      </pc:sldChg>
      <pc:sldChg chg="addSp modSp ord">
        <pc:chgData name="翊淳 廖" userId="92540235d06a3a6b" providerId="LiveId" clId="{6E486500-7435-40A5-B7A6-FA0F16825A49}" dt="2026-07-27T09:45:57.187" v="113"/>
        <pc:sldMkLst>
          <pc:docMk/>
          <pc:sldMk cId="2040010404" sldId="3089"/>
        </pc:sldMkLst>
        <pc:spChg chg="mod">
          <ac:chgData name="翊淳 廖" userId="92540235d06a3a6b" providerId="LiveId" clId="{6E486500-7435-40A5-B7A6-FA0F16825A49}" dt="2026-07-27T09:34:41.030" v="4" actId="164"/>
          <ac:spMkLst>
            <pc:docMk/>
            <pc:sldMk cId="2040010404" sldId="3089"/>
            <ac:spMk id="11" creationId="{5B433411-288A-4A6C-A5BF-B84F971881EF}"/>
          </ac:spMkLst>
        </pc:spChg>
        <pc:spChg chg="mod">
          <ac:chgData name="翊淳 廖" userId="92540235d06a3a6b" providerId="LiveId" clId="{6E486500-7435-40A5-B7A6-FA0F16825A49}" dt="2026-07-27T09:34:41.030" v="4" actId="164"/>
          <ac:spMkLst>
            <pc:docMk/>
            <pc:sldMk cId="2040010404" sldId="3089"/>
            <ac:spMk id="12" creationId="{8100A020-C9F7-7C28-1623-638337619F55}"/>
          </ac:spMkLst>
        </pc:spChg>
        <pc:spChg chg="mod">
          <ac:chgData name="翊淳 廖" userId="92540235d06a3a6b" providerId="LiveId" clId="{6E486500-7435-40A5-B7A6-FA0F16825A49}" dt="2026-07-27T09:34:41.030" v="4" actId="164"/>
          <ac:spMkLst>
            <pc:docMk/>
            <pc:sldMk cId="2040010404" sldId="3089"/>
            <ac:spMk id="13" creationId="{063A0B5E-6289-4C26-F027-48161C174C28}"/>
          </ac:spMkLst>
        </pc:spChg>
        <pc:spChg chg="mod">
          <ac:chgData name="翊淳 廖" userId="92540235d06a3a6b" providerId="LiveId" clId="{6E486500-7435-40A5-B7A6-FA0F16825A49}" dt="2026-07-27T09:34:41.030" v="4" actId="164"/>
          <ac:spMkLst>
            <pc:docMk/>
            <pc:sldMk cId="2040010404" sldId="3089"/>
            <ac:spMk id="14" creationId="{7B5A8B58-2B72-2960-FC58-A46185377228}"/>
          </ac:spMkLst>
        </pc:spChg>
        <pc:grpChg chg="add mod">
          <ac:chgData name="翊淳 廖" userId="92540235d06a3a6b" providerId="LiveId" clId="{6E486500-7435-40A5-B7A6-FA0F16825A49}" dt="2026-07-27T09:34:41.030" v="4" actId="164"/>
          <ac:grpSpMkLst>
            <pc:docMk/>
            <pc:sldMk cId="2040010404" sldId="3089"/>
            <ac:grpSpMk id="2" creationId="{C8B35697-C42E-1B65-147A-29C615EC00B2}"/>
          </ac:grpSpMkLst>
        </pc:grpChg>
        <pc:grpChg chg="mod">
          <ac:chgData name="翊淳 廖" userId="92540235d06a3a6b" providerId="LiveId" clId="{6E486500-7435-40A5-B7A6-FA0F16825A49}" dt="2026-07-27T09:34:41.030" v="4" actId="164"/>
          <ac:grpSpMkLst>
            <pc:docMk/>
            <pc:sldMk cId="2040010404" sldId="3089"/>
            <ac:grpSpMk id="5" creationId="{7DE5C488-0941-C3C4-597A-7A6EAB7EA2E5}"/>
          </ac:grpSpMkLst>
        </pc:grpChg>
        <pc:grpChg chg="mod">
          <ac:chgData name="翊淳 廖" userId="92540235d06a3a6b" providerId="LiveId" clId="{6E486500-7435-40A5-B7A6-FA0F16825A49}" dt="2026-07-27T09:34:41.030" v="4" actId="164"/>
          <ac:grpSpMkLst>
            <pc:docMk/>
            <pc:sldMk cId="2040010404" sldId="3089"/>
            <ac:grpSpMk id="8" creationId="{76E3327D-9CF5-42A9-3326-6512A5086F29}"/>
          </ac:grpSpMkLst>
        </pc:grpChg>
        <pc:picChg chg="mod">
          <ac:chgData name="翊淳 廖" userId="92540235d06a3a6b" providerId="LiveId" clId="{6E486500-7435-40A5-B7A6-FA0F16825A49}" dt="2026-07-27T09:34:41.030" v="4" actId="164"/>
          <ac:picMkLst>
            <pc:docMk/>
            <pc:sldMk cId="2040010404" sldId="3089"/>
            <ac:picMk id="3" creationId="{F8A8F30B-027A-0267-D916-B04B252E9C14}"/>
          </ac:picMkLst>
        </pc:picChg>
      </pc:sldChg>
      <pc:sldChg chg="addSp delSp modSp mod ord">
        <pc:chgData name="翊淳 廖" userId="92540235d06a3a6b" providerId="LiveId" clId="{6E486500-7435-40A5-B7A6-FA0F16825A49}" dt="2026-07-28T02:16:21.023" v="259" actId="1038"/>
        <pc:sldMkLst>
          <pc:docMk/>
          <pc:sldMk cId="3504857570" sldId="3090"/>
        </pc:sldMkLst>
        <pc:spChg chg="mod">
          <ac:chgData name="翊淳 廖" userId="92540235d06a3a6b" providerId="LiveId" clId="{6E486500-7435-40A5-B7A6-FA0F16825A49}" dt="2026-07-28T02:16:21.023" v="259" actId="1038"/>
          <ac:spMkLst>
            <pc:docMk/>
            <pc:sldMk cId="3504857570" sldId="3090"/>
            <ac:spMk id="2" creationId="{37B0AF5D-9DF6-9073-7689-B02153D07C29}"/>
          </ac:spMkLst>
        </pc:spChg>
        <pc:spChg chg="del">
          <ac:chgData name="翊淳 廖" userId="92540235d06a3a6b" providerId="LiveId" clId="{6E486500-7435-40A5-B7A6-FA0F16825A49}" dt="2026-07-28T02:15:58.668" v="248" actId="478"/>
          <ac:spMkLst>
            <pc:docMk/>
            <pc:sldMk cId="3504857570" sldId="3090"/>
            <ac:spMk id="5" creationId="{51C1EC43-C4D6-0FE5-68C1-82D617AB1862}"/>
          </ac:spMkLst>
        </pc:spChg>
        <pc:picChg chg="del">
          <ac:chgData name="翊淳 廖" userId="92540235d06a3a6b" providerId="LiveId" clId="{6E486500-7435-40A5-B7A6-FA0F16825A49}" dt="2026-07-28T02:15:58.668" v="248" actId="478"/>
          <ac:picMkLst>
            <pc:docMk/>
            <pc:sldMk cId="3504857570" sldId="3090"/>
            <ac:picMk id="3" creationId="{6579EF5F-502A-1156-E1C8-62408547D6E2}"/>
          </ac:picMkLst>
        </pc:picChg>
        <pc:picChg chg="del">
          <ac:chgData name="翊淳 廖" userId="92540235d06a3a6b" providerId="LiveId" clId="{6E486500-7435-40A5-B7A6-FA0F16825A49}" dt="2026-07-28T02:15:58.668" v="248" actId="478"/>
          <ac:picMkLst>
            <pc:docMk/>
            <pc:sldMk cId="3504857570" sldId="3090"/>
            <ac:picMk id="4" creationId="{9EA74929-46AA-E689-7972-568B24CD32C7}"/>
          </ac:picMkLst>
        </pc:picChg>
        <pc:picChg chg="add mod">
          <ac:chgData name="翊淳 廖" userId="92540235d06a3a6b" providerId="LiveId" clId="{6E486500-7435-40A5-B7A6-FA0F16825A49}" dt="2026-07-28T02:16:14.341" v="254" actId="14100"/>
          <ac:picMkLst>
            <pc:docMk/>
            <pc:sldMk cId="3504857570" sldId="3090"/>
            <ac:picMk id="8" creationId="{BBCF359C-6458-EEF9-89E8-751966FEF3CA}"/>
          </ac:picMkLst>
        </pc:picChg>
        <pc:cxnChg chg="del">
          <ac:chgData name="翊淳 廖" userId="92540235d06a3a6b" providerId="LiveId" clId="{6E486500-7435-40A5-B7A6-FA0F16825A49}" dt="2026-07-28T02:15:58.668" v="248" actId="478"/>
          <ac:cxnSpMkLst>
            <pc:docMk/>
            <pc:sldMk cId="3504857570" sldId="3090"/>
            <ac:cxnSpMk id="6" creationId="{236E7571-867E-5E4B-93C4-82FDCD2E878F}"/>
          </ac:cxnSpMkLst>
        </pc:cxnChg>
        <pc:cxnChg chg="del">
          <ac:chgData name="翊淳 廖" userId="92540235d06a3a6b" providerId="LiveId" clId="{6E486500-7435-40A5-B7A6-FA0F16825A49}" dt="2026-07-28T02:15:58.668" v="248" actId="478"/>
          <ac:cxnSpMkLst>
            <pc:docMk/>
            <pc:sldMk cId="3504857570" sldId="3090"/>
            <ac:cxnSpMk id="7" creationId="{9F727BC1-73FB-B4D3-E592-D1DABA0EA5AC}"/>
          </ac:cxnSpMkLst>
        </pc:cxnChg>
      </pc:sldChg>
      <pc:sldChg chg="addSp delSp modSp mod">
        <pc:chgData name="翊淳 廖" userId="92540235d06a3a6b" providerId="LiveId" clId="{6E486500-7435-40A5-B7A6-FA0F16825A49}" dt="2026-07-27T09:42:23.478" v="71" actId="1076"/>
        <pc:sldMkLst>
          <pc:docMk/>
          <pc:sldMk cId="987888106" sldId="3092"/>
        </pc:sldMkLst>
        <pc:grpChg chg="del">
          <ac:chgData name="翊淳 廖" userId="92540235d06a3a6b" providerId="LiveId" clId="{6E486500-7435-40A5-B7A6-FA0F16825A49}" dt="2026-07-27T09:40:11.773" v="40" actId="478"/>
          <ac:grpSpMkLst>
            <pc:docMk/>
            <pc:sldMk cId="987888106" sldId="3092"/>
            <ac:grpSpMk id="4" creationId="{C2EA0CF1-05C7-D4AC-F028-2D56A77E7194}"/>
          </ac:grpSpMkLst>
        </pc:grpChg>
        <pc:grpChg chg="del">
          <ac:chgData name="翊淳 廖" userId="92540235d06a3a6b" providerId="LiveId" clId="{6E486500-7435-40A5-B7A6-FA0F16825A49}" dt="2026-07-27T09:40:16.572" v="41" actId="478"/>
          <ac:grpSpMkLst>
            <pc:docMk/>
            <pc:sldMk cId="987888106" sldId="3092"/>
            <ac:grpSpMk id="7" creationId="{42103042-A16F-BB1F-56C9-915E07270295}"/>
          </ac:grpSpMkLst>
        </pc:grpChg>
        <pc:picChg chg="del">
          <ac:chgData name="翊淳 廖" userId="92540235d06a3a6b" providerId="LiveId" clId="{6E486500-7435-40A5-B7A6-FA0F16825A49}" dt="2026-07-27T09:40:07.867" v="39" actId="478"/>
          <ac:picMkLst>
            <pc:docMk/>
            <pc:sldMk cId="987888106" sldId="3092"/>
            <ac:picMk id="3" creationId="{18F68E0D-99C7-6FFC-EB8B-C6D159F9C31A}"/>
          </ac:picMkLst>
        </pc:picChg>
        <pc:picChg chg="add del mod modCrop">
          <ac:chgData name="翊淳 廖" userId="92540235d06a3a6b" providerId="LiveId" clId="{6E486500-7435-40A5-B7A6-FA0F16825A49}" dt="2026-07-27T09:41:42.770" v="58" actId="478"/>
          <ac:picMkLst>
            <pc:docMk/>
            <pc:sldMk cId="987888106" sldId="3092"/>
            <ac:picMk id="12" creationId="{E3F5D985-C3C8-04B6-BC15-F71D0CEB4D1A}"/>
          </ac:picMkLst>
        </pc:picChg>
        <pc:picChg chg="add del mod">
          <ac:chgData name="翊淳 廖" userId="92540235d06a3a6b" providerId="LiveId" clId="{6E486500-7435-40A5-B7A6-FA0F16825A49}" dt="2026-07-27T09:42:11.686" v="64" actId="478"/>
          <ac:picMkLst>
            <pc:docMk/>
            <pc:sldMk cId="987888106" sldId="3092"/>
            <ac:picMk id="15" creationId="{CC3EEFFC-DB13-F008-08C6-9BFC680C5A5A}"/>
          </ac:picMkLst>
        </pc:picChg>
        <pc:picChg chg="add mod">
          <ac:chgData name="翊淳 廖" userId="92540235d06a3a6b" providerId="LiveId" clId="{6E486500-7435-40A5-B7A6-FA0F16825A49}" dt="2026-07-27T09:42:23.478" v="71" actId="1076"/>
          <ac:picMkLst>
            <pc:docMk/>
            <pc:sldMk cId="987888106" sldId="3092"/>
            <ac:picMk id="17" creationId="{745335B4-29D5-36E5-8A9F-4411D6458CE1}"/>
          </ac:picMkLst>
        </pc:picChg>
      </pc:sldChg>
      <pc:sldChg chg="addSp modSp">
        <pc:chgData name="翊淳 廖" userId="92540235d06a3a6b" providerId="LiveId" clId="{6E486500-7435-40A5-B7A6-FA0F16825A49}" dt="2026-07-28T02:02:26.373" v="223" actId="164"/>
        <pc:sldMkLst>
          <pc:docMk/>
          <pc:sldMk cId="862586386" sldId="3094"/>
        </pc:sldMkLst>
        <pc:spChg chg="mod">
          <ac:chgData name="翊淳 廖" userId="92540235d06a3a6b" providerId="LiveId" clId="{6E486500-7435-40A5-B7A6-FA0F16825A49}" dt="2026-07-28T02:02:26.373" v="223" actId="164"/>
          <ac:spMkLst>
            <pc:docMk/>
            <pc:sldMk cId="862586386" sldId="3094"/>
            <ac:spMk id="22" creationId="{AF02A22D-65F2-88EB-3A70-84904B00EAB5}"/>
          </ac:spMkLst>
        </pc:spChg>
        <pc:spChg chg="mod">
          <ac:chgData name="翊淳 廖" userId="92540235d06a3a6b" providerId="LiveId" clId="{6E486500-7435-40A5-B7A6-FA0F16825A49}" dt="2026-07-28T02:02:26.373" v="223" actId="164"/>
          <ac:spMkLst>
            <pc:docMk/>
            <pc:sldMk cId="862586386" sldId="3094"/>
            <ac:spMk id="23" creationId="{3197F0CF-857A-EC16-2F00-0CF566D811E6}"/>
          </ac:spMkLst>
        </pc:spChg>
        <pc:spChg chg="mod">
          <ac:chgData name="翊淳 廖" userId="92540235d06a3a6b" providerId="LiveId" clId="{6E486500-7435-40A5-B7A6-FA0F16825A49}" dt="2026-07-28T02:02:26.373" v="223" actId="164"/>
          <ac:spMkLst>
            <pc:docMk/>
            <pc:sldMk cId="862586386" sldId="3094"/>
            <ac:spMk id="24" creationId="{F53A33D0-021B-57AB-C4BC-D2E19B91D60D}"/>
          </ac:spMkLst>
        </pc:spChg>
        <pc:spChg chg="mod">
          <ac:chgData name="翊淳 廖" userId="92540235d06a3a6b" providerId="LiveId" clId="{6E486500-7435-40A5-B7A6-FA0F16825A49}" dt="2026-07-28T02:02:26.373" v="223" actId="164"/>
          <ac:spMkLst>
            <pc:docMk/>
            <pc:sldMk cId="862586386" sldId="3094"/>
            <ac:spMk id="25" creationId="{BC5123AB-1577-E8FF-C5F4-CA95D03FEA80}"/>
          </ac:spMkLst>
        </pc:spChg>
        <pc:grpChg chg="add mod">
          <ac:chgData name="翊淳 廖" userId="92540235d06a3a6b" providerId="LiveId" clId="{6E486500-7435-40A5-B7A6-FA0F16825A49}" dt="2026-07-28T02:02:26.373" v="223" actId="164"/>
          <ac:grpSpMkLst>
            <pc:docMk/>
            <pc:sldMk cId="862586386" sldId="3094"/>
            <ac:grpSpMk id="2" creationId="{B24EE512-0678-5CB5-0E6F-A78D2E3D15D4}"/>
          </ac:grpSpMkLst>
        </pc:grpChg>
        <pc:picChg chg="mod">
          <ac:chgData name="翊淳 廖" userId="92540235d06a3a6b" providerId="LiveId" clId="{6E486500-7435-40A5-B7A6-FA0F16825A49}" dt="2026-07-28T02:02:26.373" v="223" actId="164"/>
          <ac:picMkLst>
            <pc:docMk/>
            <pc:sldMk cId="862586386" sldId="3094"/>
            <ac:picMk id="21" creationId="{25AF5CFE-FC31-BB88-925B-9BA64D9B3872}"/>
          </ac:picMkLst>
        </pc:picChg>
        <pc:picChg chg="mod">
          <ac:chgData name="翊淳 廖" userId="92540235d06a3a6b" providerId="LiveId" clId="{6E486500-7435-40A5-B7A6-FA0F16825A49}" dt="2026-07-28T02:02:26.373" v="223" actId="164"/>
          <ac:picMkLst>
            <pc:docMk/>
            <pc:sldMk cId="862586386" sldId="3094"/>
            <ac:picMk id="26" creationId="{5ED548FD-BA91-98B7-9D16-0885827E80BD}"/>
          </ac:picMkLst>
        </pc:picChg>
        <pc:picChg chg="mod">
          <ac:chgData name="翊淳 廖" userId="92540235d06a3a6b" providerId="LiveId" clId="{6E486500-7435-40A5-B7A6-FA0F16825A49}" dt="2026-07-28T02:02:26.373" v="223" actId="164"/>
          <ac:picMkLst>
            <pc:docMk/>
            <pc:sldMk cId="862586386" sldId="3094"/>
            <ac:picMk id="27" creationId="{AC795528-8495-604D-6B4D-48D8D4B10B90}"/>
          </ac:picMkLst>
        </pc:picChg>
      </pc:sldChg>
      <pc:sldChg chg="addSp delSp modSp add mod">
        <pc:chgData name="翊淳 廖" userId="92540235d06a3a6b" providerId="LiveId" clId="{6E486500-7435-40A5-B7A6-FA0F16825A49}" dt="2026-07-27T09:38:00.540" v="38" actId="208"/>
        <pc:sldMkLst>
          <pc:docMk/>
          <pc:sldMk cId="3514511873" sldId="3097"/>
        </pc:sldMkLst>
        <pc:spChg chg="mod">
          <ac:chgData name="翊淳 廖" userId="92540235d06a3a6b" providerId="LiveId" clId="{6E486500-7435-40A5-B7A6-FA0F16825A49}" dt="2026-07-27T09:37:40.858" v="31" actId="20577"/>
          <ac:spMkLst>
            <pc:docMk/>
            <pc:sldMk cId="3514511873" sldId="3097"/>
            <ac:spMk id="4" creationId="{207917B6-60C4-7051-CA1C-94776EC0DA84}"/>
          </ac:spMkLst>
        </pc:spChg>
        <pc:picChg chg="del">
          <ac:chgData name="翊淳 廖" userId="92540235d06a3a6b" providerId="LiveId" clId="{6E486500-7435-40A5-B7A6-FA0F16825A49}" dt="2026-07-27T09:37:49.225" v="32" actId="478"/>
          <ac:picMkLst>
            <pc:docMk/>
            <pc:sldMk cId="3514511873" sldId="3097"/>
            <ac:picMk id="2" creationId="{46D903C9-A999-D961-47CD-49B68319F583}"/>
          </ac:picMkLst>
        </pc:picChg>
        <pc:picChg chg="add mod">
          <ac:chgData name="翊淳 廖" userId="92540235d06a3a6b" providerId="LiveId" clId="{6E486500-7435-40A5-B7A6-FA0F16825A49}" dt="2026-07-27T09:38:00.540" v="38" actId="208"/>
          <ac:picMkLst>
            <pc:docMk/>
            <pc:sldMk cId="3514511873" sldId="3097"/>
            <ac:picMk id="3" creationId="{719B578E-BE77-65CB-91B1-7A0FF802705B}"/>
          </ac:picMkLst>
        </pc:picChg>
      </pc:sldChg>
      <pc:sldChg chg="addSp delSp modSp add mod ord">
        <pc:chgData name="翊淳 廖" userId="92540235d06a3a6b" providerId="LiveId" clId="{6E486500-7435-40A5-B7A6-FA0F16825A49}" dt="2026-07-28T02:14:13.726" v="246" actId="20577"/>
        <pc:sldMkLst>
          <pc:docMk/>
          <pc:sldMk cId="2295259560" sldId="3098"/>
        </pc:sldMkLst>
        <pc:spChg chg="mod">
          <ac:chgData name="翊淳 廖" userId="92540235d06a3a6b" providerId="LiveId" clId="{6E486500-7435-40A5-B7A6-FA0F16825A49}" dt="2026-07-27T09:44:27.805" v="99" actId="20577"/>
          <ac:spMkLst>
            <pc:docMk/>
            <pc:sldMk cId="2295259560" sldId="3098"/>
            <ac:spMk id="4" creationId="{998DC6A3-6664-AB59-D7B6-F34E8BD47574}"/>
          </ac:spMkLst>
        </pc:spChg>
        <pc:spChg chg="add mod">
          <ac:chgData name="翊淳 廖" userId="92540235d06a3a6b" providerId="LiveId" clId="{6E486500-7435-40A5-B7A6-FA0F16825A49}" dt="2026-07-28T02:14:13.726" v="246" actId="20577"/>
          <ac:spMkLst>
            <pc:docMk/>
            <pc:sldMk cId="2295259560" sldId="3098"/>
            <ac:spMk id="5" creationId="{83EFAD2C-65DB-3A78-6A9B-AA7C0820ED69}"/>
          </ac:spMkLst>
        </pc:spChg>
        <pc:grpChg chg="del">
          <ac:chgData name="翊淳 廖" userId="92540235d06a3a6b" providerId="LiveId" clId="{6E486500-7435-40A5-B7A6-FA0F16825A49}" dt="2026-07-27T09:44:17.547" v="74" actId="478"/>
          <ac:grpSpMkLst>
            <pc:docMk/>
            <pc:sldMk cId="2295259560" sldId="3098"/>
            <ac:grpSpMk id="2" creationId="{581D06C7-3C28-3B6F-26A8-D6E906D26F35}"/>
          </ac:grpSpMkLst>
        </pc:grpChg>
        <pc:picChg chg="add mod">
          <ac:chgData name="翊淳 廖" userId="92540235d06a3a6b" providerId="LiveId" clId="{6E486500-7435-40A5-B7A6-FA0F16825A49}" dt="2026-07-27T09:44:48.062" v="111" actId="1035"/>
          <ac:picMkLst>
            <pc:docMk/>
            <pc:sldMk cId="2295259560" sldId="3098"/>
            <ac:picMk id="3" creationId="{097C6780-DFA3-72B1-BB39-0438525E3FAB}"/>
          </ac:picMkLst>
        </pc:picChg>
      </pc:sldChg>
      <pc:sldChg chg="addSp delSp modSp add mod">
        <pc:chgData name="翊淳 廖" userId="92540235d06a3a6b" providerId="LiveId" clId="{6E486500-7435-40A5-B7A6-FA0F16825A49}" dt="2026-07-28T01:58:19.856" v="222" actId="1037"/>
        <pc:sldMkLst>
          <pc:docMk/>
          <pc:sldMk cId="398595794" sldId="3099"/>
        </pc:sldMkLst>
        <pc:spChg chg="del">
          <ac:chgData name="翊淳 廖" userId="92540235d06a3a6b" providerId="LiveId" clId="{6E486500-7435-40A5-B7A6-FA0F16825A49}" dt="2026-07-28T01:41:54.279" v="161" actId="478"/>
          <ac:spMkLst>
            <pc:docMk/>
            <pc:sldMk cId="398595794" sldId="3099"/>
            <ac:spMk id="2" creationId="{153BE9EB-BFB7-CF6E-13DF-776753A194A3}"/>
          </ac:spMkLst>
        </pc:spChg>
        <pc:spChg chg="del">
          <ac:chgData name="翊淳 廖" userId="92540235d06a3a6b" providerId="LiveId" clId="{6E486500-7435-40A5-B7A6-FA0F16825A49}" dt="2026-07-28T01:41:52.959" v="160" actId="478"/>
          <ac:spMkLst>
            <pc:docMk/>
            <pc:sldMk cId="398595794" sldId="3099"/>
            <ac:spMk id="5" creationId="{73EEFFF0-B71F-F380-6989-C818FCCAE273}"/>
          </ac:spMkLst>
        </pc:spChg>
        <pc:spChg chg="mod">
          <ac:chgData name="翊淳 廖" userId="92540235d06a3a6b" providerId="LiveId" clId="{6E486500-7435-40A5-B7A6-FA0F16825A49}" dt="2026-07-28T01:41:30.845" v="158" actId="20577"/>
          <ac:spMkLst>
            <pc:docMk/>
            <pc:sldMk cId="398595794" sldId="3099"/>
            <ac:spMk id="9" creationId="{81AC3381-0570-2886-F074-6BE0A2155094}"/>
          </ac:spMkLst>
        </pc:spChg>
        <pc:spChg chg="add mod">
          <ac:chgData name="翊淳 廖" userId="92540235d06a3a6b" providerId="LiveId" clId="{6E486500-7435-40A5-B7A6-FA0F16825A49}" dt="2026-07-28T01:58:08.073" v="209" actId="1038"/>
          <ac:spMkLst>
            <pc:docMk/>
            <pc:sldMk cId="398595794" sldId="3099"/>
            <ac:spMk id="12" creationId="{58E0A6FA-FE3A-606B-3FA7-1E89E2218F9F}"/>
          </ac:spMkLst>
        </pc:spChg>
        <pc:picChg chg="del">
          <ac:chgData name="翊淳 廖" userId="92540235d06a3a6b" providerId="LiveId" clId="{6E486500-7435-40A5-B7A6-FA0F16825A49}" dt="2026-07-28T01:41:51.414" v="159" actId="478"/>
          <ac:picMkLst>
            <pc:docMk/>
            <pc:sldMk cId="398595794" sldId="3099"/>
            <ac:picMk id="3" creationId="{DF6BF06F-607D-14F8-E1B7-646215B8B7FB}"/>
          </ac:picMkLst>
        </pc:picChg>
        <pc:picChg chg="del">
          <ac:chgData name="翊淳 廖" userId="92540235d06a3a6b" providerId="LiveId" clId="{6E486500-7435-40A5-B7A6-FA0F16825A49}" dt="2026-07-28T01:41:52.959" v="160" actId="478"/>
          <ac:picMkLst>
            <pc:docMk/>
            <pc:sldMk cId="398595794" sldId="3099"/>
            <ac:picMk id="4" creationId="{148F72BC-AB01-4C3E-D449-9458C200F118}"/>
          </ac:picMkLst>
        </pc:picChg>
        <pc:picChg chg="add mod">
          <ac:chgData name="翊淳 廖" userId="92540235d06a3a6b" providerId="LiveId" clId="{6E486500-7435-40A5-B7A6-FA0F16825A49}" dt="2026-07-28T01:58:19.856" v="222" actId="1037"/>
          <ac:picMkLst>
            <pc:docMk/>
            <pc:sldMk cId="398595794" sldId="3099"/>
            <ac:picMk id="8" creationId="{50C7AF37-6401-3797-F31D-BA9B077D6179}"/>
          </ac:picMkLst>
        </pc:picChg>
        <pc:cxnChg chg="del">
          <ac:chgData name="翊淳 廖" userId="92540235d06a3a6b" providerId="LiveId" clId="{6E486500-7435-40A5-B7A6-FA0F16825A49}" dt="2026-07-28T01:41:52.959" v="160" actId="478"/>
          <ac:cxnSpMkLst>
            <pc:docMk/>
            <pc:sldMk cId="398595794" sldId="3099"/>
            <ac:cxnSpMk id="6" creationId="{3B434DE8-9AAA-1EB8-0437-B14C277E526B}"/>
          </ac:cxnSpMkLst>
        </pc:cxnChg>
        <pc:cxnChg chg="del">
          <ac:chgData name="翊淳 廖" userId="92540235d06a3a6b" providerId="LiveId" clId="{6E486500-7435-40A5-B7A6-FA0F16825A49}" dt="2026-07-28T01:41:52.959" v="160" actId="478"/>
          <ac:cxnSpMkLst>
            <pc:docMk/>
            <pc:sldMk cId="398595794" sldId="3099"/>
            <ac:cxnSpMk id="7" creationId="{5CB6E3BD-7226-C8BD-12DA-51C26E2A206D}"/>
          </ac:cxnSpMkLst>
        </pc:cxnChg>
      </pc:sldChg>
      <pc:sldMasterChg chg="delSldLayout">
        <pc:chgData name="翊淳 廖" userId="92540235d06a3a6b" providerId="LiveId" clId="{6E486500-7435-40A5-B7A6-FA0F16825A49}" dt="2026-07-27T09:32:33.233" v="0" actId="47"/>
        <pc:sldMasterMkLst>
          <pc:docMk/>
          <pc:sldMasterMk cId="3778397015" sldId="2147483660"/>
        </pc:sldMasterMkLst>
        <pc:sldLayoutChg chg="del">
          <pc:chgData name="翊淳 廖" userId="92540235d06a3a6b" providerId="LiveId" clId="{6E486500-7435-40A5-B7A6-FA0F16825A49}" dt="2026-07-27T09:32:33.233" v="0" actId="47"/>
          <pc:sldLayoutMkLst>
            <pc:docMk/>
            <pc:sldMasterMk cId="3778397015" sldId="2147483660"/>
            <pc:sldLayoutMk cId="893049973" sldId="214748367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E0B1C-DC0B-4329-8D70-59841D5FDCC9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83B9C-B767-432C-B912-AD08B7BC21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57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4525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從使用者角度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展示只要會登入系統，就可以順利完成相關課程的訓練。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pPr marL="0" marR="0" lvl="0" indent="0" algn="r" defTabSz="9429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A9CF5-E98D-42EA-B5B8-8B94F2E8AE3A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429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536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10059311" y="877033"/>
            <a:ext cx="1732400" cy="577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40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1" y="-9451"/>
            <a:ext cx="11548532" cy="6867451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3" y="1454351"/>
            <a:ext cx="11796670" cy="3949300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1106367" y="1602667"/>
            <a:ext cx="6787600" cy="366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defRPr sz="30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x="382134" y="1352767"/>
            <a:ext cx="902000" cy="87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</a:p>
        </p:txBody>
      </p:sp>
      <p:grpSp>
        <p:nvGrpSpPr>
          <p:cNvPr id="52" name="Shape 52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330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8503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78873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37110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00166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83126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46943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07176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34934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1085700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5861498" y="2050651"/>
            <a:ext cx="4504400" cy="363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000"/>
            </a:lvl1pPr>
            <a:lvl2pPr lvl="1">
              <a:spcBef>
                <a:spcPts val="0"/>
              </a:spcBef>
              <a:buSzPct val="100000"/>
              <a:defRPr sz="2000"/>
            </a:lvl2pPr>
            <a:lvl3pPr lvl="2">
              <a:spcBef>
                <a:spcPts val="0"/>
              </a:spcBef>
              <a:buSzPct val="100000"/>
              <a:defRPr sz="2000"/>
            </a:lvl3pPr>
            <a:lvl4pPr lvl="3">
              <a:spcBef>
                <a:spcPts val="0"/>
              </a:spcBef>
              <a:buSzPct val="100000"/>
              <a:defRPr sz="2000"/>
            </a:lvl4pPr>
            <a:lvl5pPr lvl="4">
              <a:spcBef>
                <a:spcPts val="0"/>
              </a:spcBef>
              <a:buSzPct val="100000"/>
              <a:defRPr sz="2000"/>
            </a:lvl5pPr>
            <a:lvl6pPr lvl="5">
              <a:spcBef>
                <a:spcPts val="0"/>
              </a:spcBef>
              <a:buSzPct val="100000"/>
              <a:defRPr sz="2000"/>
            </a:lvl6pPr>
            <a:lvl7pPr lvl="6">
              <a:spcBef>
                <a:spcPts val="0"/>
              </a:spcBef>
              <a:buSzPct val="100000"/>
              <a:defRPr sz="2000"/>
            </a:lvl7pPr>
            <a:lvl8pPr lvl="7">
              <a:spcBef>
                <a:spcPts val="0"/>
              </a:spcBef>
              <a:buSzPct val="100000"/>
              <a:defRPr sz="2000"/>
            </a:lvl8pPr>
            <a:lvl9pPr lvl="8">
              <a:spcBef>
                <a:spcPts val="0"/>
              </a:spcBef>
              <a:buSzPct val="100000"/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04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160602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311517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7387535" y="2060101"/>
            <a:ext cx="2997200" cy="3613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buSzPct val="100000"/>
              <a:defRPr sz="1800"/>
            </a:lvl4pPr>
            <a:lvl5pPr lvl="4" rtl="0">
              <a:spcBef>
                <a:spcPts val="0"/>
              </a:spcBef>
              <a:buSzPct val="100000"/>
              <a:defRPr sz="1800"/>
            </a:lvl5pPr>
            <a:lvl6pPr lvl="5" rtl="0">
              <a:spcBef>
                <a:spcPts val="0"/>
              </a:spcBef>
              <a:buSzPct val="100000"/>
              <a:defRPr sz="1800"/>
            </a:lvl6pPr>
            <a:lvl7pPr lvl="6" rtl="0">
              <a:spcBef>
                <a:spcPts val="0"/>
              </a:spcBef>
              <a:buSzPct val="100000"/>
              <a:defRPr sz="1800"/>
            </a:lvl7pPr>
            <a:lvl8pPr lvl="7" rtl="0">
              <a:spcBef>
                <a:spcPts val="0"/>
              </a:spcBef>
              <a:buSzPct val="100000"/>
              <a:defRPr sz="1800"/>
            </a:lvl8pPr>
            <a:lvl9pPr lvl="8" rtl="0">
              <a:spcBef>
                <a:spcPts val="0"/>
              </a:spcBef>
              <a:buSzPct val="100000"/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82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5" y="56"/>
            <a:ext cx="9429908" cy="1769753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4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9262456" y="5963633"/>
            <a:ext cx="2937108" cy="894393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zh-TW" altLang="en-US"/>
              <a:t>按一下以編輯母片標題樣式</a:t>
            </a: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546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Shape 154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55" name="Shape 15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56" name="Shape 1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Shape 15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58" name="Shape 15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59" name="Shape 15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Shape 16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61" name="Shape 16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62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Shape 172"/>
          <p:cNvGrpSpPr/>
          <p:nvPr/>
        </p:nvGrpSpPr>
        <p:grpSpPr>
          <a:xfrm rot="10800000">
            <a:off x="-10" y="-1"/>
            <a:ext cx="2937108" cy="894393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400"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400"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02434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3999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89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212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85700" y="523433"/>
            <a:ext cx="7011200" cy="102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85700" y="1769800"/>
            <a:ext cx="8176800" cy="419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C7D3E6"/>
              </a:buClr>
              <a:buSzPct val="1000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0157333" y="6182000"/>
            <a:ext cx="1983200" cy="42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fld id="{275D7A81-6A7D-4C00-B4E4-5E9FDFFA20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39701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335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124744"/>
            <a:ext cx="7781925" cy="2114798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建立課程，很簡單！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向右箭號 13"/>
          <p:cNvSpPr/>
          <p:nvPr/>
        </p:nvSpPr>
        <p:spPr bwMode="auto">
          <a:xfrm>
            <a:off x="1289466" y="4185084"/>
            <a:ext cx="9613068" cy="746783"/>
          </a:xfrm>
          <a:prstGeom prst="rightArrow">
            <a:avLst>
              <a:gd name="adj1" fmla="val 50000"/>
              <a:gd name="adj2" fmla="val 94224"/>
            </a:avLst>
          </a:prstGeom>
          <a:solidFill>
            <a:srgbClr val="85DFFF"/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 bwMode="auto">
          <a:xfrm>
            <a:off x="1820552" y="4109475"/>
            <a:ext cx="866913" cy="8669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kumimoji="1" lang="zh-TW" altLang="en-US" sz="4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242807" y="3133147"/>
            <a:ext cx="14670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上課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錄影、上傳</a:t>
            </a:r>
          </a:p>
        </p:txBody>
      </p:sp>
      <p:sp>
        <p:nvSpPr>
          <p:cNvPr id="18" name="矩形 17"/>
          <p:cNvSpPr/>
          <p:nvPr/>
        </p:nvSpPr>
        <p:spPr>
          <a:xfrm>
            <a:off x="3700794" y="3133149"/>
            <a:ext cx="17059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 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簽到</a:t>
            </a:r>
          </a:p>
          <a:p>
            <a:pPr algn="ctr"/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QR</a:t>
            </a:r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</a:p>
        </p:txBody>
      </p:sp>
      <p:sp>
        <p:nvSpPr>
          <p:cNvPr id="19" name="矩形 18"/>
          <p:cNvSpPr/>
          <p:nvPr/>
        </p:nvSpPr>
        <p:spPr>
          <a:xfrm>
            <a:off x="8716823" y="3133148"/>
            <a:ext cx="1210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梯次課程</a:t>
            </a:r>
          </a:p>
        </p:txBody>
      </p:sp>
      <p:sp>
        <p:nvSpPr>
          <p:cNvPr id="20" name="橢圓 19"/>
          <p:cNvSpPr/>
          <p:nvPr/>
        </p:nvSpPr>
        <p:spPr bwMode="auto">
          <a:xfrm>
            <a:off x="4120295" y="4109475"/>
            <a:ext cx="866913" cy="8669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kumimoji="1" lang="zh-TW" altLang="en-US" sz="4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/>
          <p:cNvSpPr/>
          <p:nvPr/>
        </p:nvSpPr>
        <p:spPr bwMode="auto">
          <a:xfrm>
            <a:off x="6545397" y="4109475"/>
            <a:ext cx="866913" cy="8669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kumimoji="1" lang="zh-TW" altLang="en-US" sz="4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橢圓 21"/>
          <p:cNvSpPr/>
          <p:nvPr/>
        </p:nvSpPr>
        <p:spPr bwMode="auto">
          <a:xfrm>
            <a:off x="8888661" y="4110259"/>
            <a:ext cx="866913" cy="8669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40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kumimoji="1" lang="zh-TW" altLang="en-US" sz="440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5A8868-7BAC-4690-8EE5-B1E16B86244E}"/>
              </a:ext>
            </a:extLst>
          </p:cNvPr>
          <p:cNvSpPr/>
          <p:nvPr/>
        </p:nvSpPr>
        <p:spPr>
          <a:xfrm>
            <a:off x="1648714" y="3133150"/>
            <a:ext cx="1210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實體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課前準備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A7BFA13-4BAE-4AF3-AE83-AC32958DED7F}"/>
              </a:ext>
            </a:extLst>
          </p:cNvPr>
          <p:cNvSpPr/>
          <p:nvPr/>
        </p:nvSpPr>
        <p:spPr bwMode="auto">
          <a:xfrm>
            <a:off x="5596281" y="1183269"/>
            <a:ext cx="999438" cy="432048"/>
          </a:xfrm>
          <a:prstGeom prst="roundRect">
            <a:avLst>
              <a:gd name="adj" fmla="val 24967"/>
            </a:avLst>
          </a:prstGeom>
          <a:solidFill>
            <a:schemeClr val="accent1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展示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9ADCD29-FC95-3B6F-F201-C8890ABA7882}"/>
              </a:ext>
            </a:extLst>
          </p:cNvPr>
          <p:cNvSpPr/>
          <p:nvPr/>
        </p:nvSpPr>
        <p:spPr>
          <a:xfrm>
            <a:off x="1443529" y="5230760"/>
            <a:ext cx="16209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建立面授課程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設計測驗、問卷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6BECFA6-6CE1-8FFC-41F7-A4E99BA195EB}"/>
              </a:ext>
            </a:extLst>
          </p:cNvPr>
          <p:cNvSpPr/>
          <p:nvPr/>
        </p:nvSpPr>
        <p:spPr>
          <a:xfrm>
            <a:off x="4051049" y="521436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開放報名</a:t>
            </a:r>
            <a:endParaRPr lang="en-US" altLang="zh-TW" sz="1600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現場簽到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1C498D8-0404-7C97-C764-08CAAEB5CEFC}"/>
              </a:ext>
            </a:extLst>
          </p:cNvPr>
          <p:cNvSpPr/>
          <p:nvPr/>
        </p:nvSpPr>
        <p:spPr>
          <a:xfrm>
            <a:off x="6217803" y="5214360"/>
            <a:ext cx="1517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</a:p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邊上課邊錄影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12BD503-0FA6-2A0F-DFF5-016230FE69AB}"/>
              </a:ext>
            </a:extLst>
          </p:cNvPr>
          <p:cNvSpPr/>
          <p:nvPr/>
        </p:nvSpPr>
        <p:spPr>
          <a:xfrm>
            <a:off x="8614231" y="5226441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下一批新人</a:t>
            </a:r>
            <a:br>
              <a:rPr lang="en-US" altLang="zh-TW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導入線上課程</a:t>
            </a:r>
          </a:p>
        </p:txBody>
      </p:sp>
    </p:spTree>
    <p:extLst>
      <p:ext uri="{BB962C8B-B14F-4D97-AF65-F5344CB8AC3E}">
        <p14:creationId xmlns:p14="http://schemas.microsoft.com/office/powerpoint/2010/main" val="2845410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103B0-93B5-B9BD-881F-757119D57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48">
            <a:extLst>
              <a:ext uri="{FF2B5EF4-FFF2-40B4-BE49-F238E27FC236}">
                <a16:creationId xmlns:a16="http://schemas.microsoft.com/office/drawing/2014/main" id="{207917B6-60C4-7051-CA1C-94776EC0DA84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發布課程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FE483305-83C8-36E4-DF20-FA269ADCAB5F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19B578E-BE77-65CB-91B1-7A0FF8027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06" y="1559255"/>
            <a:ext cx="10949388" cy="40458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14511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04BA0B7-3B0F-A632-E4B2-DDD308932EF0}"/>
              </a:ext>
            </a:extLst>
          </p:cNvPr>
          <p:cNvSpPr txBox="1"/>
          <p:nvPr/>
        </p:nvSpPr>
        <p:spPr>
          <a:xfrm>
            <a:off x="209099" y="1389776"/>
            <a:ext cx="2725314" cy="32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課程發布後，學員就可以自行報名加入課程了。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調訓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如果想指定成員上這門課，進入「成員」頁面透過「新增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匯入」就可以將他調訓進來。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標題 48">
            <a:extLst>
              <a:ext uri="{FF2B5EF4-FFF2-40B4-BE49-F238E27FC236}">
                <a16:creationId xmlns:a16="http://schemas.microsoft.com/office/drawing/2014/main" id="{BFB087D4-BD14-FD42-66BA-D40E0C158433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加入學員</a:t>
            </a:r>
          </a:p>
        </p:txBody>
      </p:sp>
      <p:sp>
        <p:nvSpPr>
          <p:cNvPr id="13" name="Google Shape;5910;p54">
            <a:extLst>
              <a:ext uri="{FF2B5EF4-FFF2-40B4-BE49-F238E27FC236}">
                <a16:creationId xmlns:a16="http://schemas.microsoft.com/office/drawing/2014/main" id="{18363522-4C3A-F4B5-552D-138E9A8FFDA8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745335B4-29D5-36E5-8A9F-4411D6458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901" y="1098189"/>
            <a:ext cx="8209146" cy="466162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7888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1337688-A9A1-1D0E-7754-584AA0210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225" y="607122"/>
            <a:ext cx="8332469" cy="576047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標題 48">
            <a:extLst>
              <a:ext uri="{FF2B5EF4-FFF2-40B4-BE49-F238E27FC236}">
                <a16:creationId xmlns:a16="http://schemas.microsoft.com/office/drawing/2014/main" id="{50EB5E81-F378-DE31-FD45-82159AD9152C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QR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code</a:t>
            </a:r>
            <a:endParaRPr lang="zh-TW" altLang="en-US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E28F411B-D8BC-0E7D-59E5-D0A4F0A29846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4BDA7C-8DD7-B56C-233D-2F1A28F9C2AF}"/>
              </a:ext>
            </a:extLst>
          </p:cNvPr>
          <p:cNvSpPr txBox="1"/>
          <p:nvPr/>
        </p:nvSpPr>
        <p:spPr>
          <a:xfrm>
            <a:off x="231133" y="1632147"/>
            <a:ext cx="2623000" cy="1651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將簽到退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QR code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列印出來，學員就可以直接透過手機進行簽到退。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72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48">
            <a:extLst>
              <a:ext uri="{FF2B5EF4-FFF2-40B4-BE49-F238E27FC236}">
                <a16:creationId xmlns:a16="http://schemas.microsoft.com/office/drawing/2014/main" id="{AF8DA126-C59F-788D-034D-7CB959A547AF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上課簽到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1D67FC17-5B57-B018-461F-ABD86081B51E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24EE512-0678-5CB5-0E6F-A78D2E3D15D4}"/>
              </a:ext>
            </a:extLst>
          </p:cNvPr>
          <p:cNvGrpSpPr/>
          <p:nvPr/>
        </p:nvGrpSpPr>
        <p:grpSpPr>
          <a:xfrm>
            <a:off x="684212" y="1255267"/>
            <a:ext cx="11053036" cy="5157991"/>
            <a:chOff x="684212" y="1255267"/>
            <a:chExt cx="11053036" cy="5157991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25AF5CFE-FC31-BB88-925B-9BA64D9B38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3001"/>
            <a:stretch/>
          </p:blipFill>
          <p:spPr>
            <a:xfrm>
              <a:off x="5267908" y="2155368"/>
              <a:ext cx="3100127" cy="4113076"/>
            </a:xfrm>
            <a:prstGeom prst="rect">
              <a:avLst/>
            </a:prstGeom>
          </p:spPr>
        </p:pic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AF02A22D-65F2-88EB-3A70-84904B00EAB5}"/>
                </a:ext>
              </a:extLst>
            </p:cNvPr>
            <p:cNvSpPr/>
            <p:nvPr/>
          </p:nvSpPr>
          <p:spPr bwMode="auto">
            <a:xfrm>
              <a:off x="925885" y="1255267"/>
              <a:ext cx="2980782" cy="566935"/>
            </a:xfrm>
            <a:prstGeom prst="roundRect">
              <a:avLst>
                <a:gd name="adj" fmla="val 26110"/>
              </a:avLst>
            </a:prstGeom>
            <a:solidFill>
              <a:srgbClr val="99CCCC">
                <a:lumMod val="75000"/>
              </a:srgb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簽到 </a:t>
              </a:r>
              <a:r>
                <a:rPr kumimoji="1" lang="en-US" altLang="zh-TW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QR code</a:t>
              </a:r>
              <a:endPara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197F0CF-857A-EC16-2F00-0CF566D811E6}"/>
                </a:ext>
              </a:extLst>
            </p:cNvPr>
            <p:cNvSpPr/>
            <p:nvPr/>
          </p:nvSpPr>
          <p:spPr bwMode="auto">
            <a:xfrm>
              <a:off x="5327580" y="1255267"/>
              <a:ext cx="2980782" cy="566935"/>
            </a:xfrm>
            <a:prstGeom prst="roundRect">
              <a:avLst>
                <a:gd name="adj" fmla="val 26110"/>
              </a:avLst>
            </a:prstGeom>
            <a:solidFill>
              <a:srgbClr val="99CCCC">
                <a:lumMod val="75000"/>
              </a:srgb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簽到成功</a:t>
              </a:r>
              <a:endPara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F53A33D0-021B-57AB-C4BC-D2E19B91D60D}"/>
                </a:ext>
              </a:extLst>
            </p:cNvPr>
            <p:cNvSpPr/>
            <p:nvPr/>
          </p:nvSpPr>
          <p:spPr bwMode="auto">
            <a:xfrm>
              <a:off x="8639948" y="1255267"/>
              <a:ext cx="2980782" cy="566935"/>
            </a:xfrm>
            <a:prstGeom prst="roundRect">
              <a:avLst>
                <a:gd name="adj" fmla="val 26110"/>
              </a:avLst>
            </a:prstGeom>
            <a:solidFill>
              <a:srgbClr val="99CCCC">
                <a:lumMod val="75000"/>
              </a:srgb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進入課程</a:t>
              </a:r>
              <a:endParaRPr kumimoji="1" lang="zh-TW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BC5123AB-1577-E8FF-C5F4-CA95D03FEA80}"/>
                </a:ext>
              </a:extLst>
            </p:cNvPr>
            <p:cNvSpPr/>
            <p:nvPr/>
          </p:nvSpPr>
          <p:spPr bwMode="auto">
            <a:xfrm>
              <a:off x="1076813" y="4901090"/>
              <a:ext cx="2678926" cy="1512168"/>
            </a:xfrm>
            <a:prstGeom prst="roundRect">
              <a:avLst>
                <a:gd name="adj" fmla="val 10402"/>
              </a:avLst>
            </a:prstGeom>
            <a:solidFill>
              <a:srgbClr val="FFFFFF">
                <a:lumMod val="95000"/>
              </a:srgbClr>
            </a:solidFill>
            <a:ln w="12700" cap="flat" cmpd="sng" algn="ctr">
              <a:solidFill>
                <a:srgbClr val="000000">
                  <a:lumMod val="50000"/>
                  <a:lumOff val="50000"/>
                </a:srgb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登入說明</a:t>
              </a:r>
              <a:endParaRPr kumimoji="1" lang="en-US" altLang="zh-TW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帳號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s01, </a:t>
              </a: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s02,</a:t>
              </a: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…, </a:t>
              </a: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s08</a:t>
              </a:r>
            </a:p>
            <a:p>
              <a:pPr marL="0" marR="0" lvl="0" indent="0" defTabSz="914400" eaLnBrk="1" fontAlgn="base" latinLnBrk="0" hangingPunct="1">
                <a:lnSpc>
                  <a:spcPct val="13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密碼</a:t>
              </a:r>
              <a:r>
                <a:rPr kumimoji="1" lang="en-US" altLang="zh-TW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 123456 </a:t>
              </a:r>
              <a:endParaRPr kumimoji="1" lang="zh-TW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5ED548FD-BA91-98B7-9D16-0885827E80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9495"/>
            <a:stretch/>
          </p:blipFill>
          <p:spPr>
            <a:xfrm>
              <a:off x="684212" y="1934743"/>
              <a:ext cx="3467572" cy="2956929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AC795528-8495-604D-6B4D-48D8D4B10B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23429" y="2168380"/>
              <a:ext cx="3213819" cy="4113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2586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5683392" y="1880828"/>
            <a:ext cx="4625076" cy="2401960"/>
          </a:xfrm>
        </p:spPr>
        <p:txBody>
          <a:bodyPr anchor="ctr"/>
          <a:lstStyle/>
          <a:p>
            <a:pPr>
              <a:lnSpc>
                <a:spcPct val="140000"/>
              </a:lnSpc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上課錄影</a:t>
            </a:r>
            <a:b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課後複習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線上課程的教材來源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488" name="Group 86"/>
          <p:cNvGrpSpPr>
            <a:grpSpLocks noChangeAspect="1"/>
          </p:cNvGrpSpPr>
          <p:nvPr/>
        </p:nvGrpSpPr>
        <p:grpSpPr bwMode="auto">
          <a:xfrm>
            <a:off x="1495420" y="1366473"/>
            <a:ext cx="3875621" cy="3500868"/>
            <a:chOff x="1099" y="1139"/>
            <a:chExt cx="2451" cy="2214"/>
          </a:xfrm>
        </p:grpSpPr>
        <p:sp>
          <p:nvSpPr>
            <p:cNvPr id="18489" name="AutoShape 85"/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0" name="Freeform 87"/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1" name="Freeform 88"/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2" name="Freeform 89"/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3" name="Freeform 90"/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4" name="Freeform 91"/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5" name="Freeform 92"/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6" name="Freeform 93"/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7" name="Freeform 94"/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8" name="Freeform 95"/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499" name="Freeform 96"/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0" name="Freeform 97"/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1" name="Freeform 98"/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2" name="Freeform 99"/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3" name="Freeform 100"/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4" name="Freeform 101"/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5" name="Freeform 102"/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6" name="Freeform 103"/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7" name="Freeform 104"/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8" name="Freeform 105"/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09" name="Freeform 106"/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0" name="Freeform 107"/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1" name="Freeform 108"/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2" name="Freeform 109"/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3" name="Freeform 110"/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4" name="Freeform 111"/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5" name="Freeform 112"/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6" name="Freeform 113"/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7" name="Freeform 114"/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8" name="Freeform 115"/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19" name="Freeform 116"/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0" name="Freeform 117"/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1" name="Freeform 118"/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2" name="Freeform 119"/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3" name="Freeform 120"/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4" name="Freeform 121"/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5" name="Freeform 122"/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6" name="Freeform 123"/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7" name="Freeform 124"/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8" name="Freeform 125"/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29" name="Freeform 126"/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0" name="Freeform 127"/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1" name="Freeform 128"/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2" name="Freeform 129"/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3" name="Freeform 130"/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4" name="Freeform 131"/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5" name="Freeform 132"/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6" name="Freeform 133"/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7" name="Freeform 134"/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8" name="Freeform 135"/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39" name="Freeform 136"/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0" name="Freeform 137"/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1" name="Freeform 138"/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2" name="Freeform 139"/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3" name="Freeform 140"/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4" name="Freeform 141"/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5" name="Freeform 142"/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6" name="Freeform 143"/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7" name="Freeform 144"/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8" name="Freeform 145"/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49" name="Freeform 146"/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0" name="Freeform 147"/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1" name="Freeform 148"/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2" name="Freeform 149"/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3" name="Freeform 150"/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4" name="Freeform 151"/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5" name="Freeform 152"/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6" name="Freeform 153"/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7" name="Freeform 154"/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8" name="Freeform 155"/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59" name="Freeform 156"/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0" name="Freeform 157"/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1" name="Freeform 158"/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2" name="Freeform 159"/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3" name="Freeform 160"/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4" name="Freeform 161"/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5" name="Freeform 162"/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6" name="Freeform 163"/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7" name="Freeform 164"/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  <p:sp>
          <p:nvSpPr>
            <p:cNvPr id="18568" name="Freeform 165"/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全真粗黑體" panose="02010609000101010101" pitchFamily="49" charset="-120"/>
              </a:endParaRPr>
            </a:p>
          </p:txBody>
        </p:sp>
      </p:grpSp>
      <p:sp>
        <p:nvSpPr>
          <p:cNvPr id="85" name="標題 1"/>
          <p:cNvSpPr txBox="1">
            <a:spLocks/>
          </p:cNvSpPr>
          <p:nvPr/>
        </p:nvSpPr>
        <p:spPr bwMode="auto">
          <a:xfrm>
            <a:off x="5690701" y="1832538"/>
            <a:ext cx="4208890" cy="86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934466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53DB16C-A81F-2A59-862F-648CD6FCE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273" y="1262225"/>
            <a:ext cx="10313453" cy="53283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標題 48">
            <a:extLst>
              <a:ext uri="{FF2B5EF4-FFF2-40B4-BE49-F238E27FC236}">
                <a16:creationId xmlns:a16="http://schemas.microsoft.com/office/drawing/2014/main" id="{44676358-1ADF-3FE2-97D8-2D7313CEC085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上傳教學影片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D1201CC0-B99A-425B-A2FC-D030C0480F96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3433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C5EFA8F-06F5-99A2-5356-0A0BAE94B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85" y="1829918"/>
            <a:ext cx="10788029" cy="334800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標題 48">
            <a:extLst>
              <a:ext uri="{FF2B5EF4-FFF2-40B4-BE49-F238E27FC236}">
                <a16:creationId xmlns:a16="http://schemas.microsoft.com/office/drawing/2014/main" id="{CA3BD796-F5AE-A3FF-32AD-C6F346D523DB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建立梯次課程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59EC4E90-0FE6-60F7-13E8-742B6E298FB5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081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18DD0D00-66AA-2863-CE62-27FE0F735B6C}"/>
              </a:ext>
            </a:extLst>
          </p:cNvPr>
          <p:cNvGrpSpPr/>
          <p:nvPr/>
        </p:nvGrpSpPr>
        <p:grpSpPr>
          <a:xfrm>
            <a:off x="419100" y="1094653"/>
            <a:ext cx="11353800" cy="4935987"/>
            <a:chOff x="419100" y="1094653"/>
            <a:chExt cx="11353800" cy="4935987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521009E5-65D1-3D99-6A86-B635F01FB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100" y="1620565"/>
              <a:ext cx="11353800" cy="441007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0FE2592E-2379-223D-0C12-DBA47531E237}"/>
                </a:ext>
              </a:extLst>
            </p:cNvPr>
            <p:cNvGrpSpPr/>
            <p:nvPr/>
          </p:nvGrpSpPr>
          <p:grpSpPr>
            <a:xfrm>
              <a:off x="3239366" y="1094653"/>
              <a:ext cx="1570660" cy="599570"/>
              <a:chOff x="8148346" y="86177"/>
              <a:chExt cx="1461762" cy="556731"/>
            </a:xfrm>
          </p:grpSpPr>
          <p:cxnSp>
            <p:nvCxnSpPr>
              <p:cNvPr id="15" name="直線單箭頭接點 14">
                <a:extLst>
                  <a:ext uri="{FF2B5EF4-FFF2-40B4-BE49-F238E27FC236}">
                    <a16:creationId xmlns:a16="http://schemas.microsoft.com/office/drawing/2014/main" id="{A7063E32-84D2-C0C7-F74B-AFCA09F10D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48346" y="194209"/>
                <a:ext cx="593014" cy="448699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矩形: 圓角 15">
                <a:extLst>
                  <a:ext uri="{FF2B5EF4-FFF2-40B4-BE49-F238E27FC236}">
                    <a16:creationId xmlns:a16="http://schemas.microsoft.com/office/drawing/2014/main" id="{E4D87CC5-2A58-2A0F-1508-32648F085F43}"/>
                  </a:ext>
                </a:extLst>
              </p:cNvPr>
              <p:cNvSpPr/>
              <p:nvPr/>
            </p:nvSpPr>
            <p:spPr>
              <a:xfrm>
                <a:off x="8368008" y="86177"/>
                <a:ext cx="1242100" cy="360000"/>
              </a:xfrm>
              <a:prstGeom prst="roundRect">
                <a:avLst/>
              </a:prstGeom>
              <a:solidFill>
                <a:srgbClr val="FF60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開課管理</a:t>
                </a:r>
              </a:p>
            </p:txBody>
          </p:sp>
        </p:grpSp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0BE27730-53D7-5B07-3E84-0FB47C512960}"/>
                </a:ext>
              </a:extLst>
            </p:cNvPr>
            <p:cNvGrpSpPr/>
            <p:nvPr/>
          </p:nvGrpSpPr>
          <p:grpSpPr>
            <a:xfrm>
              <a:off x="5179704" y="2494221"/>
              <a:ext cx="1358718" cy="685354"/>
              <a:chOff x="7957944" y="-621898"/>
              <a:chExt cx="1314710" cy="637837"/>
            </a:xfrm>
          </p:grpSpPr>
          <p:cxnSp>
            <p:nvCxnSpPr>
              <p:cNvPr id="19" name="直線單箭頭接點 18">
                <a:extLst>
                  <a:ext uri="{FF2B5EF4-FFF2-40B4-BE49-F238E27FC236}">
                    <a16:creationId xmlns:a16="http://schemas.microsoft.com/office/drawing/2014/main" id="{81AC7205-E6A8-D80A-02E5-DF00DA32B40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57944" y="-322759"/>
                <a:ext cx="361817" cy="338698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6893CB4C-AFA0-67CC-70F9-FAB7D11947BC}"/>
                  </a:ext>
                </a:extLst>
              </p:cNvPr>
              <p:cNvSpPr/>
              <p:nvPr/>
            </p:nvSpPr>
            <p:spPr>
              <a:xfrm>
                <a:off x="7981353" y="-621898"/>
                <a:ext cx="1291301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新增課程</a:t>
                </a:r>
              </a:p>
            </p:txBody>
          </p:sp>
        </p:grp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8E5303D-FAB1-B8C2-AFB5-F297FBC68F1F}"/>
                </a:ext>
              </a:extLst>
            </p:cNvPr>
            <p:cNvSpPr/>
            <p:nvPr/>
          </p:nvSpPr>
          <p:spPr>
            <a:xfrm>
              <a:off x="4968320" y="3724164"/>
              <a:ext cx="1498468" cy="24337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4" name="標題 48">
            <a:extLst>
              <a:ext uri="{FF2B5EF4-FFF2-40B4-BE49-F238E27FC236}">
                <a16:creationId xmlns:a16="http://schemas.microsoft.com/office/drawing/2014/main" id="{5EB1748D-AC54-F4DE-A00C-EE60081AC351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建立面授課程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B84E2543-9FC7-DBF8-6C1F-1D0D19AB2B6C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7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B07FF-31E7-1E38-3E98-7A67DD8F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48">
            <a:extLst>
              <a:ext uri="{FF2B5EF4-FFF2-40B4-BE49-F238E27FC236}">
                <a16:creationId xmlns:a16="http://schemas.microsoft.com/office/drawing/2014/main" id="{998DC6A3-6664-AB59-D7B6-F34E8BD47574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設計課程表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EF9D9E54-AFD5-F2E9-AA2C-94A624DA796C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97C6780-DFA3-72B1-BB39-0438525E3F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770" y="269049"/>
            <a:ext cx="8149792" cy="63247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3EFAD2C-65DB-3A78-6A9B-AA7C0820ED69}"/>
              </a:ext>
            </a:extLst>
          </p:cNvPr>
          <p:cNvSpPr txBox="1"/>
          <p:nvPr/>
        </p:nvSpPr>
        <p:spPr>
          <a:xfrm>
            <a:off x="383892" y="1830908"/>
            <a:ext cx="2539480" cy="3267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如果有多個課程單元的需求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主題、時間、地點、講師等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>
              <a:lnSpc>
                <a:spcPct val="15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可以進入課程表的「設計」來新增其他單元。</a:t>
            </a:r>
          </a:p>
        </p:txBody>
      </p:sp>
    </p:spTree>
    <p:extLst>
      <p:ext uri="{BB962C8B-B14F-4D97-AF65-F5344CB8AC3E}">
        <p14:creationId xmlns:p14="http://schemas.microsoft.com/office/powerpoint/2010/main" val="2295259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F6B0717-7563-F3FF-65BB-76B47134E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7" y="1629124"/>
            <a:ext cx="10691046" cy="412168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標題 48">
            <a:extLst>
              <a:ext uri="{FF2B5EF4-FFF2-40B4-BE49-F238E27FC236}">
                <a16:creationId xmlns:a16="http://schemas.microsoft.com/office/drawing/2014/main" id="{95042B6E-EBCB-4FF3-472B-B56FDC5DB54D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建立學習活動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0EDB3DD0-E1A0-4501-B2A7-6EBCB2285D9B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8813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3058EAEB-5267-31E2-20BB-147E669ED828}"/>
              </a:ext>
            </a:extLst>
          </p:cNvPr>
          <p:cNvSpPr txBox="1"/>
          <p:nvPr/>
        </p:nvSpPr>
        <p:spPr>
          <a:xfrm>
            <a:off x="302233" y="1491409"/>
            <a:ext cx="3124454" cy="4052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錄製課程，直接將原始的錄影檔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.ecm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拖曳上傳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支援多檔案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，後台就會自動轉成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，支援手機、各種瀏覽器閱讀。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一般影片、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也是用拖曳的方式上傳，一樣很簡單。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7C328B6-2C56-AF31-E5CF-AB0DB29E12CB}"/>
              </a:ext>
            </a:extLst>
          </p:cNvPr>
          <p:cNvGrpSpPr/>
          <p:nvPr/>
        </p:nvGrpSpPr>
        <p:grpSpPr>
          <a:xfrm>
            <a:off x="3567797" y="288734"/>
            <a:ext cx="8283944" cy="6168988"/>
            <a:chOff x="3567797" y="288734"/>
            <a:chExt cx="8283944" cy="6168988"/>
          </a:xfrm>
        </p:grpSpPr>
        <p:pic>
          <p:nvPicPr>
            <p:cNvPr id="2" name="圖片 1">
              <a:extLst>
                <a:ext uri="{FF2B5EF4-FFF2-40B4-BE49-F238E27FC236}">
                  <a16:creationId xmlns:a16="http://schemas.microsoft.com/office/drawing/2014/main" id="{15CB5014-CBF2-2502-6397-EFBD66679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7797" y="288734"/>
              <a:ext cx="8039100" cy="5067300"/>
            </a:xfrm>
            <a:prstGeom prst="rect">
              <a:avLst/>
            </a:prstGeom>
            <a:ln>
              <a:solidFill>
                <a:srgbClr val="CCCCCC"/>
              </a:solidFill>
            </a:ln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69232E6C-BE88-5E1C-4FF5-9ACED4E5C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14321" y="2963065"/>
              <a:ext cx="5037420" cy="3494657"/>
            </a:xfrm>
            <a:prstGeom prst="rect">
              <a:avLst/>
            </a:prstGeom>
            <a:ln>
              <a:solidFill>
                <a:srgbClr val="CCCCCC"/>
              </a:solidFill>
            </a:ln>
          </p:spPr>
        </p:pic>
        <p:cxnSp>
          <p:nvCxnSpPr>
            <p:cNvPr id="4" name="直線單箭頭接點 3">
              <a:extLst>
                <a:ext uri="{FF2B5EF4-FFF2-40B4-BE49-F238E27FC236}">
                  <a16:creationId xmlns:a16="http://schemas.microsoft.com/office/drawing/2014/main" id="{54958689-7BF7-274E-27B4-D888CBDFFB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06757" y="4576348"/>
              <a:ext cx="1168105" cy="837818"/>
            </a:xfrm>
            <a:prstGeom prst="straightConnector1">
              <a:avLst/>
            </a:prstGeom>
            <a:ln w="28575">
              <a:solidFill>
                <a:srgbClr val="FF6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49520BA0-9802-F18A-A03B-6307C3C0A6B9}"/>
                </a:ext>
              </a:extLst>
            </p:cNvPr>
            <p:cNvSpPr/>
            <p:nvPr/>
          </p:nvSpPr>
          <p:spPr>
            <a:xfrm>
              <a:off x="4906918" y="5327336"/>
              <a:ext cx="3009294" cy="432672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將 </a:t>
              </a:r>
              <a:r>
                <a: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ecm 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檔案拖曳到視窗中</a:t>
              </a:r>
            </a:p>
          </p:txBody>
        </p:sp>
        <p:cxnSp>
          <p:nvCxnSpPr>
            <p:cNvPr id="7" name="直線單箭頭接點 6">
              <a:extLst>
                <a:ext uri="{FF2B5EF4-FFF2-40B4-BE49-F238E27FC236}">
                  <a16:creationId xmlns:a16="http://schemas.microsoft.com/office/drawing/2014/main" id="{B0E3B584-CA51-E414-44BB-F1F50544F4BE}"/>
                </a:ext>
              </a:extLst>
            </p:cNvPr>
            <p:cNvCxnSpPr>
              <a:cxnSpLocks/>
            </p:cNvCxnSpPr>
            <p:nvPr/>
          </p:nvCxnSpPr>
          <p:spPr>
            <a:xfrm>
              <a:off x="6414821" y="2616298"/>
              <a:ext cx="798999" cy="572717"/>
            </a:xfrm>
            <a:prstGeom prst="straightConnector1">
              <a:avLst/>
            </a:prstGeom>
            <a:ln w="38100">
              <a:solidFill>
                <a:srgbClr val="FF6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4822B4F-27B8-537E-22C4-3291FDDBD781}"/>
                </a:ext>
              </a:extLst>
            </p:cNvPr>
            <p:cNvSpPr/>
            <p:nvPr/>
          </p:nvSpPr>
          <p:spPr>
            <a:xfrm>
              <a:off x="4695310" y="2475674"/>
              <a:ext cx="1812077" cy="281249"/>
            </a:xfrm>
            <a:prstGeom prst="rect">
              <a:avLst/>
            </a:prstGeom>
            <a:noFill/>
            <a:ln>
              <a:solidFill>
                <a:srgbClr val="FF6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0" name="標題 48">
            <a:extLst>
              <a:ext uri="{FF2B5EF4-FFF2-40B4-BE49-F238E27FC236}">
                <a16:creationId xmlns:a16="http://schemas.microsoft.com/office/drawing/2014/main" id="{B4755C79-3AA9-6212-6315-D23197777F9F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上傳教學影片</a:t>
            </a:r>
          </a:p>
        </p:txBody>
      </p:sp>
      <p:sp>
        <p:nvSpPr>
          <p:cNvPr id="12" name="Google Shape;5910;p54">
            <a:extLst>
              <a:ext uri="{FF2B5EF4-FFF2-40B4-BE49-F238E27FC236}">
                <a16:creationId xmlns:a16="http://schemas.microsoft.com/office/drawing/2014/main" id="{767463F7-C19C-2766-4A7B-6532C886B422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64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77BC14E-18FF-EC12-7F44-1D6791AB3C83}"/>
              </a:ext>
            </a:extLst>
          </p:cNvPr>
          <p:cNvSpPr txBox="1"/>
          <p:nvPr/>
        </p:nvSpPr>
        <p:spPr>
          <a:xfrm>
            <a:off x="401118" y="1585276"/>
            <a:ext cx="3124454" cy="325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在課程內容的工具列執行「新增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測驗」，選擇「線上測驗」。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測驗主要設定包括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測驗次數、及格分數、是否自動批改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平均配分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、是否顯示答案、統計等。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C8B35697-C42E-1B65-147A-29C615EC00B2}"/>
              </a:ext>
            </a:extLst>
          </p:cNvPr>
          <p:cNvGrpSpPr/>
          <p:nvPr/>
        </p:nvGrpSpPr>
        <p:grpSpPr>
          <a:xfrm>
            <a:off x="4033700" y="0"/>
            <a:ext cx="7399756" cy="6858000"/>
            <a:chOff x="4033700" y="0"/>
            <a:chExt cx="7399756" cy="6858000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F8A8F30B-027A-0267-D916-B04B252E9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33700" y="0"/>
              <a:ext cx="7399756" cy="6858000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7DE5C488-0941-C3C4-597A-7A6EAB7EA2E5}"/>
                </a:ext>
              </a:extLst>
            </p:cNvPr>
            <p:cNvGrpSpPr/>
            <p:nvPr/>
          </p:nvGrpSpPr>
          <p:grpSpPr>
            <a:xfrm>
              <a:off x="9292327" y="5560713"/>
              <a:ext cx="1061154" cy="630473"/>
              <a:chOff x="7610057" y="50906"/>
              <a:chExt cx="1061154" cy="630473"/>
            </a:xfrm>
          </p:grpSpPr>
          <p:cxnSp>
            <p:nvCxnSpPr>
              <p:cNvPr id="6" name="直線單箭頭接點 5">
                <a:extLst>
                  <a:ext uri="{FF2B5EF4-FFF2-40B4-BE49-F238E27FC236}">
                    <a16:creationId xmlns:a16="http://schemas.microsoft.com/office/drawing/2014/main" id="{944EC003-639B-41F6-E611-E5747F082A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10057" y="316721"/>
                <a:ext cx="410110" cy="364658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矩形: 圓角 6">
                <a:extLst>
                  <a:ext uri="{FF2B5EF4-FFF2-40B4-BE49-F238E27FC236}">
                    <a16:creationId xmlns:a16="http://schemas.microsoft.com/office/drawing/2014/main" id="{29D55993-1CC0-B9D6-EB3C-77E2EC16D1EA}"/>
                  </a:ext>
                </a:extLst>
              </p:cNvPr>
              <p:cNvSpPr/>
              <p:nvPr/>
            </p:nvSpPr>
            <p:spPr>
              <a:xfrm>
                <a:off x="7815112" y="50906"/>
                <a:ext cx="856099" cy="356596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  <a:effectLst>
                <a:glow rad="63500">
                  <a:schemeClr val="bg1"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工具</a:t>
                </a: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76E3327D-9CF5-42A9-3326-6512A5086F29}"/>
                </a:ext>
              </a:extLst>
            </p:cNvPr>
            <p:cNvGrpSpPr/>
            <p:nvPr/>
          </p:nvGrpSpPr>
          <p:grpSpPr>
            <a:xfrm>
              <a:off x="9196792" y="420001"/>
              <a:ext cx="1614403" cy="666746"/>
              <a:chOff x="7516122" y="-1310152"/>
              <a:chExt cx="1614403" cy="666746"/>
            </a:xfrm>
          </p:grpSpPr>
          <p:cxnSp>
            <p:nvCxnSpPr>
              <p:cNvPr id="9" name="直線單箭頭接點 8">
                <a:extLst>
                  <a:ext uri="{FF2B5EF4-FFF2-40B4-BE49-F238E27FC236}">
                    <a16:creationId xmlns:a16="http://schemas.microsoft.com/office/drawing/2014/main" id="{C266043F-BD8A-BDEE-682F-F578C963D5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16122" y="-1310152"/>
                <a:ext cx="543328" cy="53056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矩形: 圓角 9">
                <a:extLst>
                  <a:ext uri="{FF2B5EF4-FFF2-40B4-BE49-F238E27FC236}">
                    <a16:creationId xmlns:a16="http://schemas.microsoft.com/office/drawing/2014/main" id="{E02D31FC-DF28-192A-A297-4EF90A91EF9E}"/>
                  </a:ext>
                </a:extLst>
              </p:cNvPr>
              <p:cNvSpPr/>
              <p:nvPr/>
            </p:nvSpPr>
            <p:spPr>
              <a:xfrm>
                <a:off x="7789593" y="-1003406"/>
                <a:ext cx="1340932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發布測驗</a:t>
                </a:r>
              </a:p>
            </p:txBody>
          </p:sp>
        </p:grp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B433411-288A-4A6C-A5BF-B84F971881EF}"/>
                </a:ext>
              </a:extLst>
            </p:cNvPr>
            <p:cNvSpPr/>
            <p:nvPr/>
          </p:nvSpPr>
          <p:spPr>
            <a:xfrm>
              <a:off x="6037321" y="3196093"/>
              <a:ext cx="2941983" cy="126890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8100A020-C9F7-7C28-1623-638337619F55}"/>
                </a:ext>
              </a:extLst>
            </p:cNvPr>
            <p:cNvSpPr/>
            <p:nvPr/>
          </p:nvSpPr>
          <p:spPr>
            <a:xfrm>
              <a:off x="8087040" y="3293666"/>
              <a:ext cx="1358012" cy="40814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題目形式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63A0B5E-6289-4C26-F027-48161C174C28}"/>
                </a:ext>
              </a:extLst>
            </p:cNvPr>
            <p:cNvSpPr/>
            <p:nvPr/>
          </p:nvSpPr>
          <p:spPr>
            <a:xfrm>
              <a:off x="6037322" y="4562569"/>
              <a:ext cx="2941982" cy="123154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7B5A8B58-2B72-2960-FC58-A46185377228}"/>
                </a:ext>
              </a:extLst>
            </p:cNvPr>
            <p:cNvSpPr/>
            <p:nvPr/>
          </p:nvSpPr>
          <p:spPr>
            <a:xfrm>
              <a:off x="5056838" y="5204845"/>
              <a:ext cx="1358012" cy="408143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結果設定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6" name="標題 48">
            <a:extLst>
              <a:ext uri="{FF2B5EF4-FFF2-40B4-BE49-F238E27FC236}">
                <a16:creationId xmlns:a16="http://schemas.microsoft.com/office/drawing/2014/main" id="{FAB1C263-901E-8884-2926-6AAEE793F169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建立測驗</a:t>
            </a:r>
          </a:p>
        </p:txBody>
      </p:sp>
      <p:sp>
        <p:nvSpPr>
          <p:cNvPr id="18" name="Google Shape;5910;p54">
            <a:extLst>
              <a:ext uri="{FF2B5EF4-FFF2-40B4-BE49-F238E27FC236}">
                <a16:creationId xmlns:a16="http://schemas.microsoft.com/office/drawing/2014/main" id="{4186DF99-11AD-2E81-EBB5-E9A1AA97D4F0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0010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7B0AF5D-9DF6-9073-7689-B02153D07C29}"/>
              </a:ext>
            </a:extLst>
          </p:cNvPr>
          <p:cNvSpPr txBox="1"/>
          <p:nvPr/>
        </p:nvSpPr>
        <p:spPr>
          <a:xfrm>
            <a:off x="383893" y="1805258"/>
            <a:ext cx="2910139" cy="365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範本匯入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課程和講者滿意度問卷基於統計的客觀性，僅能從設計好的範本匯入，且無法修改題目。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問卷範本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由特定管理者帳號預先設計，提供課程中使用。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標題 48">
            <a:extLst>
              <a:ext uri="{FF2B5EF4-FFF2-40B4-BE49-F238E27FC236}">
                <a16:creationId xmlns:a16="http://schemas.microsoft.com/office/drawing/2014/main" id="{D96B9B0D-FDAB-8B44-017B-2DEBFF3DF9FD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課程滿意度問卷</a:t>
            </a:r>
          </a:p>
        </p:txBody>
      </p:sp>
      <p:sp>
        <p:nvSpPr>
          <p:cNvPr id="11" name="Google Shape;5910;p54">
            <a:extLst>
              <a:ext uri="{FF2B5EF4-FFF2-40B4-BE49-F238E27FC236}">
                <a16:creationId xmlns:a16="http://schemas.microsoft.com/office/drawing/2014/main" id="{F6455344-7B67-76F8-A970-D8B77BD75DC6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BCF359C-6458-EEF9-89E8-751966FEF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602" y="866899"/>
            <a:ext cx="8100475" cy="529342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04857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55EF6-5F72-8EBF-F716-76571C46F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48">
            <a:extLst>
              <a:ext uri="{FF2B5EF4-FFF2-40B4-BE49-F238E27FC236}">
                <a16:creationId xmlns:a16="http://schemas.microsoft.com/office/drawing/2014/main" id="{81AC3381-0570-2886-F074-6BE0A2155094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 </a:t>
            </a:r>
            <a:r>
              <a:rPr lang="en-US" altLang="zh-TW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排序活動</a:t>
            </a:r>
          </a:p>
        </p:txBody>
      </p:sp>
      <p:sp>
        <p:nvSpPr>
          <p:cNvPr id="11" name="Google Shape;5910;p54">
            <a:extLst>
              <a:ext uri="{FF2B5EF4-FFF2-40B4-BE49-F238E27FC236}">
                <a16:creationId xmlns:a16="http://schemas.microsoft.com/office/drawing/2014/main" id="{2B1AC136-1420-501E-94F3-6687FFADB04B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0C7AF37-6401-3797-F31D-BA9B077D6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794" y="861900"/>
            <a:ext cx="8979940" cy="568139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58E0A6FA-FE3A-606B-3FA7-1E89E2218F9F}"/>
              </a:ext>
            </a:extLst>
          </p:cNvPr>
          <p:cNvSpPr txBox="1"/>
          <p:nvPr/>
        </p:nvSpPr>
        <p:spPr>
          <a:xfrm>
            <a:off x="184056" y="2523407"/>
            <a:ext cx="2519458" cy="1420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可以透過「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新增章節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」整理結構，並使用拖曳圖示調整順序</a:t>
            </a:r>
          </a:p>
        </p:txBody>
      </p:sp>
    </p:spTree>
    <p:extLst>
      <p:ext uri="{BB962C8B-B14F-4D97-AF65-F5344CB8AC3E}">
        <p14:creationId xmlns:p14="http://schemas.microsoft.com/office/powerpoint/2010/main" val="39859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C7AC614-28BF-6F57-738B-8713542F8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333" y="1175870"/>
            <a:ext cx="8441333" cy="533647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標題 48">
            <a:extLst>
              <a:ext uri="{FF2B5EF4-FFF2-40B4-BE49-F238E27FC236}">
                <a16:creationId xmlns:a16="http://schemas.microsoft.com/office/drawing/2014/main" id="{AE1D514B-7F9B-5609-F414-E7A8997980A7}"/>
              </a:ext>
            </a:extLst>
          </p:cNvPr>
          <p:cNvSpPr txBox="1">
            <a:spLocks/>
          </p:cNvSpPr>
          <p:nvPr/>
        </p:nvSpPr>
        <p:spPr>
          <a:xfrm>
            <a:off x="453102" y="172201"/>
            <a:ext cx="2378997" cy="5643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Condensed"/>
              <a:buNone/>
              <a:defRPr sz="2000" b="1" i="0" u="none" strike="noStrike" cap="none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r>
              <a:rPr lang="zh-TW" altLang="en-US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開放報名</a:t>
            </a:r>
          </a:p>
        </p:txBody>
      </p:sp>
      <p:sp>
        <p:nvSpPr>
          <p:cNvPr id="6" name="Google Shape;5910;p54">
            <a:extLst>
              <a:ext uri="{FF2B5EF4-FFF2-40B4-BE49-F238E27FC236}">
                <a16:creationId xmlns:a16="http://schemas.microsoft.com/office/drawing/2014/main" id="{EC555811-21F5-86C6-04D0-6CE96B2B67AF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8803461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526A4BEB-3C67-4BAB-A920-806E6068DCAD}" vid="{AB49F579-47DE-424D-B08A-891B548CAA3F}"/>
    </a:ext>
  </a:extLst>
</a:theme>
</file>

<file path=ppt/theme/theme2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6152</TotalTime>
  <Words>417</Words>
  <Application>Microsoft Office PowerPoint</Application>
  <PresentationFormat>寬螢幕</PresentationFormat>
  <Paragraphs>75</Paragraphs>
  <Slides>16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16</vt:i4>
      </vt:variant>
    </vt:vector>
  </HeadingPairs>
  <TitlesOfParts>
    <vt:vector size="26" baseType="lpstr">
      <vt:lpstr>Arvo</vt:lpstr>
      <vt:lpstr>微軟正黑體</vt:lpstr>
      <vt:lpstr>Arial</vt:lpstr>
      <vt:lpstr>Calibri</vt:lpstr>
      <vt:lpstr>Roboto Condensed</vt:lpstr>
      <vt:lpstr>Roboto Condensed Light</vt:lpstr>
      <vt:lpstr>Verdana</vt:lpstr>
      <vt:lpstr>Wingdings</vt:lpstr>
      <vt:lpstr>佈景主題1</vt:lpstr>
      <vt:lpstr>Eclipse</vt:lpstr>
      <vt:lpstr>建立課程，很簡單！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上課錄影 課後複習 + 線上課程的教材來源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游婷芳-AOR</dc:creator>
  <cp:lastModifiedBy>翊淳 廖</cp:lastModifiedBy>
  <cp:revision>281</cp:revision>
  <dcterms:created xsi:type="dcterms:W3CDTF">2019-08-30T07:19:26Z</dcterms:created>
  <dcterms:modified xsi:type="dcterms:W3CDTF">2026-07-28T02:56:43Z</dcterms:modified>
</cp:coreProperties>
</file>