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9" r:id="rId4"/>
    <p:sldId id="258" r:id="rId5"/>
    <p:sldId id="266" r:id="rId6"/>
    <p:sldId id="267" r:id="rId7"/>
    <p:sldId id="268" r:id="rId8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B7DEE8"/>
    <a:srgbClr val="35A0F4"/>
    <a:srgbClr val="FFDC5D"/>
    <a:srgbClr val="C3D59B"/>
    <a:srgbClr val="4F81BD"/>
    <a:srgbClr val="FFA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1" autoAdjust="0"/>
    <p:restoredTop sz="94684"/>
  </p:normalViewPr>
  <p:slideViewPr>
    <p:cSldViewPr>
      <p:cViewPr>
        <p:scale>
          <a:sx n="53" d="100"/>
          <a:sy n="53" d="100"/>
        </p:scale>
        <p:origin x="40" y="10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CF89B-4D39-7247-983A-030732AC8BD8}" type="datetimeFigureOut">
              <a:rPr kumimoji="1" lang="zh-TW" altLang="en-US" smtClean="0"/>
              <a:t>2026/10/23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E36B6-A576-5045-B8A2-832B5F8CEA54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545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CE36B6-A576-5045-B8A2-832B5F8CEA54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6948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771900" y="3086100"/>
            <a:ext cx="10744200" cy="3657600"/>
          </a:xfrm>
          <a:custGeom>
            <a:avLst/>
            <a:gdLst/>
            <a:ahLst/>
            <a:cxnLst/>
            <a:rect l="l" t="t" r="r" b="b"/>
            <a:pathLst>
              <a:path w="10744200" h="3657600">
                <a:moveTo>
                  <a:pt x="10744200" y="0"/>
                </a:moveTo>
                <a:lnTo>
                  <a:pt x="0" y="0"/>
                </a:lnTo>
                <a:lnTo>
                  <a:pt x="0" y="3657600"/>
                </a:lnTo>
                <a:lnTo>
                  <a:pt x="10744200" y="3657600"/>
                </a:lnTo>
                <a:lnTo>
                  <a:pt x="107442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7853" y="185236"/>
            <a:ext cx="9977369" cy="1005181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1729" y="2599078"/>
            <a:ext cx="2508487" cy="448991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7420" y="1875640"/>
            <a:ext cx="6006437" cy="33147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5343144" y="4457700"/>
            <a:ext cx="2057400" cy="838200"/>
          </a:xfrm>
          <a:custGeom>
            <a:avLst/>
            <a:gdLst/>
            <a:ahLst/>
            <a:cxnLst/>
            <a:rect l="l" t="t" r="r" b="b"/>
            <a:pathLst>
              <a:path w="2057400" h="838200">
                <a:moveTo>
                  <a:pt x="1638300" y="0"/>
                </a:moveTo>
                <a:lnTo>
                  <a:pt x="1638300" y="209550"/>
                </a:lnTo>
                <a:lnTo>
                  <a:pt x="0" y="209550"/>
                </a:lnTo>
                <a:lnTo>
                  <a:pt x="0" y="628650"/>
                </a:lnTo>
                <a:lnTo>
                  <a:pt x="1638300" y="628650"/>
                </a:lnTo>
                <a:lnTo>
                  <a:pt x="1638300" y="838200"/>
                </a:lnTo>
                <a:lnTo>
                  <a:pt x="2057400" y="419100"/>
                </a:lnTo>
                <a:lnTo>
                  <a:pt x="1638300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89463" y="8549891"/>
            <a:ext cx="1084580" cy="582295"/>
          </a:xfrm>
          <a:custGeom>
            <a:avLst/>
            <a:gdLst/>
            <a:ahLst/>
            <a:cxnLst/>
            <a:rect l="l" t="t" r="r" b="b"/>
            <a:pathLst>
              <a:path w="1084580" h="582295">
                <a:moveTo>
                  <a:pt x="183170" y="0"/>
                </a:moveTo>
                <a:lnTo>
                  <a:pt x="945652" y="77951"/>
                </a:lnTo>
                <a:lnTo>
                  <a:pt x="1083972" y="327045"/>
                </a:lnTo>
                <a:lnTo>
                  <a:pt x="707558" y="582120"/>
                </a:lnTo>
                <a:lnTo>
                  <a:pt x="337624" y="582120"/>
                </a:lnTo>
                <a:lnTo>
                  <a:pt x="284588" y="578937"/>
                </a:lnTo>
                <a:lnTo>
                  <a:pt x="235083" y="569659"/>
                </a:lnTo>
                <a:lnTo>
                  <a:pt x="189421" y="554693"/>
                </a:lnTo>
                <a:lnTo>
                  <a:pt x="147915" y="534443"/>
                </a:lnTo>
                <a:lnTo>
                  <a:pt x="110877" y="509318"/>
                </a:lnTo>
                <a:lnTo>
                  <a:pt x="78620" y="479722"/>
                </a:lnTo>
                <a:lnTo>
                  <a:pt x="51458" y="446062"/>
                </a:lnTo>
                <a:lnTo>
                  <a:pt x="29701" y="408744"/>
                </a:lnTo>
                <a:lnTo>
                  <a:pt x="13665" y="368175"/>
                </a:lnTo>
                <a:lnTo>
                  <a:pt x="3660" y="324761"/>
                </a:lnTo>
                <a:lnTo>
                  <a:pt x="0" y="278908"/>
                </a:lnTo>
                <a:lnTo>
                  <a:pt x="2997" y="231022"/>
                </a:lnTo>
                <a:lnTo>
                  <a:pt x="41999" y="112657"/>
                </a:lnTo>
                <a:lnTo>
                  <a:pt x="102728" y="42383"/>
                </a:lnTo>
                <a:lnTo>
                  <a:pt x="158635" y="8674"/>
                </a:lnTo>
                <a:lnTo>
                  <a:pt x="183170" y="0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24580" y="7295482"/>
            <a:ext cx="1548130" cy="1485900"/>
          </a:xfrm>
          <a:custGeom>
            <a:avLst/>
            <a:gdLst/>
            <a:ahLst/>
            <a:cxnLst/>
            <a:rect l="l" t="t" r="r" b="b"/>
            <a:pathLst>
              <a:path w="1548130" h="1485900">
                <a:moveTo>
                  <a:pt x="852908" y="0"/>
                </a:moveTo>
                <a:lnTo>
                  <a:pt x="1194076" y="172244"/>
                </a:lnTo>
                <a:lnTo>
                  <a:pt x="1237634" y="195887"/>
                </a:lnTo>
                <a:lnTo>
                  <a:pt x="1279571" y="222451"/>
                </a:lnTo>
                <a:lnTo>
                  <a:pt x="1318645" y="253096"/>
                </a:lnTo>
                <a:lnTo>
                  <a:pt x="1353612" y="288985"/>
                </a:lnTo>
                <a:lnTo>
                  <a:pt x="1383230" y="331277"/>
                </a:lnTo>
                <a:lnTo>
                  <a:pt x="1406255" y="381133"/>
                </a:lnTo>
                <a:lnTo>
                  <a:pt x="1547815" y="768248"/>
                </a:lnTo>
                <a:lnTo>
                  <a:pt x="1232494" y="858289"/>
                </a:lnTo>
                <a:lnTo>
                  <a:pt x="1200362" y="771207"/>
                </a:lnTo>
                <a:lnTo>
                  <a:pt x="1074868" y="1344387"/>
                </a:lnTo>
                <a:lnTo>
                  <a:pt x="515040" y="1344387"/>
                </a:lnTo>
                <a:lnTo>
                  <a:pt x="354237" y="1366425"/>
                </a:lnTo>
                <a:lnTo>
                  <a:pt x="210630" y="1414909"/>
                </a:lnTo>
                <a:lnTo>
                  <a:pt x="107437" y="1463392"/>
                </a:lnTo>
                <a:lnTo>
                  <a:pt x="67879" y="1485430"/>
                </a:lnTo>
                <a:lnTo>
                  <a:pt x="164413" y="834236"/>
                </a:lnTo>
                <a:lnTo>
                  <a:pt x="61466" y="669202"/>
                </a:lnTo>
                <a:lnTo>
                  <a:pt x="39949" y="629398"/>
                </a:lnTo>
                <a:lnTo>
                  <a:pt x="22964" y="586733"/>
                </a:lnTo>
                <a:lnTo>
                  <a:pt x="10592" y="542077"/>
                </a:lnTo>
                <a:lnTo>
                  <a:pt x="2910" y="496298"/>
                </a:lnTo>
                <a:lnTo>
                  <a:pt x="0" y="450264"/>
                </a:lnTo>
                <a:lnTo>
                  <a:pt x="1939" y="404844"/>
                </a:lnTo>
                <a:lnTo>
                  <a:pt x="8809" y="360907"/>
                </a:lnTo>
                <a:lnTo>
                  <a:pt x="20687" y="319321"/>
                </a:lnTo>
                <a:lnTo>
                  <a:pt x="37655" y="280955"/>
                </a:lnTo>
                <a:lnTo>
                  <a:pt x="59790" y="246677"/>
                </a:lnTo>
                <a:lnTo>
                  <a:pt x="87173" y="217357"/>
                </a:lnTo>
                <a:lnTo>
                  <a:pt x="119883" y="193861"/>
                </a:lnTo>
                <a:lnTo>
                  <a:pt x="158000" y="177060"/>
                </a:lnTo>
                <a:lnTo>
                  <a:pt x="313567" y="127705"/>
                </a:lnTo>
                <a:lnTo>
                  <a:pt x="675907" y="15048"/>
                </a:lnTo>
                <a:lnTo>
                  <a:pt x="852908" y="0"/>
                </a:lnTo>
                <a:close/>
              </a:path>
            </a:pathLst>
          </a:custGeom>
          <a:solidFill>
            <a:srgbClr val="BEE3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518180" y="6772330"/>
            <a:ext cx="2670810" cy="3503295"/>
          </a:xfrm>
          <a:custGeom>
            <a:avLst/>
            <a:gdLst/>
            <a:ahLst/>
            <a:cxnLst/>
            <a:rect l="l" t="t" r="r" b="b"/>
            <a:pathLst>
              <a:path w="2670810" h="3503295">
                <a:moveTo>
                  <a:pt x="649881" y="2419688"/>
                </a:moveTo>
                <a:lnTo>
                  <a:pt x="649881" y="3502999"/>
                </a:lnTo>
                <a:lnTo>
                  <a:pt x="117865" y="3502999"/>
                </a:lnTo>
                <a:lnTo>
                  <a:pt x="116626" y="3502586"/>
                </a:lnTo>
                <a:lnTo>
                  <a:pt x="572654" y="3502586"/>
                </a:lnTo>
                <a:lnTo>
                  <a:pt x="572654" y="2421138"/>
                </a:lnTo>
                <a:lnTo>
                  <a:pt x="649881" y="2419688"/>
                </a:lnTo>
                <a:close/>
              </a:path>
              <a:path w="2670810" h="3503295">
                <a:moveTo>
                  <a:pt x="572654" y="1807532"/>
                </a:moveTo>
                <a:lnTo>
                  <a:pt x="2670295" y="1807532"/>
                </a:lnTo>
                <a:lnTo>
                  <a:pt x="2670295" y="3502586"/>
                </a:lnTo>
                <a:lnTo>
                  <a:pt x="649881" y="3502586"/>
                </a:lnTo>
                <a:lnTo>
                  <a:pt x="649881" y="2422710"/>
                </a:lnTo>
                <a:lnTo>
                  <a:pt x="731901" y="2422710"/>
                </a:lnTo>
                <a:lnTo>
                  <a:pt x="741287" y="2420932"/>
                </a:lnTo>
                <a:lnTo>
                  <a:pt x="748971" y="2416091"/>
                </a:lnTo>
                <a:lnTo>
                  <a:pt x="754162" y="2408923"/>
                </a:lnTo>
                <a:lnTo>
                  <a:pt x="756068" y="2400168"/>
                </a:lnTo>
                <a:lnTo>
                  <a:pt x="756068" y="2376241"/>
                </a:lnTo>
                <a:lnTo>
                  <a:pt x="754162" y="2367486"/>
                </a:lnTo>
                <a:lnTo>
                  <a:pt x="748971" y="2360318"/>
                </a:lnTo>
                <a:lnTo>
                  <a:pt x="741287" y="2355477"/>
                </a:lnTo>
                <a:lnTo>
                  <a:pt x="731901" y="2353699"/>
                </a:lnTo>
                <a:lnTo>
                  <a:pt x="572654" y="2353699"/>
                </a:lnTo>
                <a:lnTo>
                  <a:pt x="572654" y="1807532"/>
                </a:lnTo>
                <a:close/>
              </a:path>
              <a:path w="2670810" h="3503295">
                <a:moveTo>
                  <a:pt x="572654" y="2421138"/>
                </a:moveTo>
                <a:lnTo>
                  <a:pt x="572654" y="3502586"/>
                </a:lnTo>
                <a:lnTo>
                  <a:pt x="116626" y="3502586"/>
                </a:lnTo>
                <a:lnTo>
                  <a:pt x="102874" y="3498003"/>
                </a:lnTo>
                <a:lnTo>
                  <a:pt x="95445" y="3486275"/>
                </a:lnTo>
                <a:lnTo>
                  <a:pt x="96762" y="3472705"/>
                </a:lnTo>
                <a:lnTo>
                  <a:pt x="108009" y="3462185"/>
                </a:lnTo>
                <a:lnTo>
                  <a:pt x="330104" y="3363542"/>
                </a:lnTo>
                <a:lnTo>
                  <a:pt x="375582" y="3338136"/>
                </a:lnTo>
                <a:lnTo>
                  <a:pt x="414447" y="3305789"/>
                </a:lnTo>
                <a:lnTo>
                  <a:pt x="445962" y="3267591"/>
                </a:lnTo>
                <a:lnTo>
                  <a:pt x="469387" y="3224630"/>
                </a:lnTo>
                <a:lnTo>
                  <a:pt x="483984" y="3177997"/>
                </a:lnTo>
                <a:lnTo>
                  <a:pt x="489014" y="3128779"/>
                </a:lnTo>
                <a:lnTo>
                  <a:pt x="489014" y="2422710"/>
                </a:lnTo>
                <a:lnTo>
                  <a:pt x="572654" y="2421138"/>
                </a:lnTo>
                <a:close/>
              </a:path>
              <a:path w="2670810" h="3503295">
                <a:moveTo>
                  <a:pt x="572654" y="2353699"/>
                </a:moveTo>
                <a:lnTo>
                  <a:pt x="731901" y="2353699"/>
                </a:lnTo>
                <a:lnTo>
                  <a:pt x="741287" y="2355477"/>
                </a:lnTo>
                <a:lnTo>
                  <a:pt x="748971" y="2360318"/>
                </a:lnTo>
                <a:lnTo>
                  <a:pt x="754162" y="2367486"/>
                </a:lnTo>
                <a:lnTo>
                  <a:pt x="756068" y="2376241"/>
                </a:lnTo>
                <a:lnTo>
                  <a:pt x="756068" y="2400168"/>
                </a:lnTo>
                <a:lnTo>
                  <a:pt x="754162" y="2408923"/>
                </a:lnTo>
                <a:lnTo>
                  <a:pt x="748971" y="2416091"/>
                </a:lnTo>
                <a:lnTo>
                  <a:pt x="741287" y="2420932"/>
                </a:lnTo>
                <a:lnTo>
                  <a:pt x="731901" y="2422710"/>
                </a:lnTo>
                <a:lnTo>
                  <a:pt x="649881" y="2422710"/>
                </a:lnTo>
                <a:lnTo>
                  <a:pt x="649881" y="2419688"/>
                </a:lnTo>
                <a:lnTo>
                  <a:pt x="572654" y="2419688"/>
                </a:lnTo>
                <a:lnTo>
                  <a:pt x="572654" y="2353699"/>
                </a:lnTo>
                <a:close/>
              </a:path>
              <a:path w="2670810" h="3503295">
                <a:moveTo>
                  <a:pt x="24234" y="2353699"/>
                </a:moveTo>
                <a:lnTo>
                  <a:pt x="572654" y="2353699"/>
                </a:lnTo>
                <a:lnTo>
                  <a:pt x="572654" y="2421138"/>
                </a:lnTo>
                <a:lnTo>
                  <a:pt x="489014" y="2422710"/>
                </a:lnTo>
                <a:lnTo>
                  <a:pt x="24234" y="2422710"/>
                </a:lnTo>
                <a:lnTo>
                  <a:pt x="0" y="2376241"/>
                </a:lnTo>
                <a:lnTo>
                  <a:pt x="1916" y="2367486"/>
                </a:lnTo>
                <a:lnTo>
                  <a:pt x="7130" y="2360318"/>
                </a:lnTo>
                <a:lnTo>
                  <a:pt x="14837" y="2355477"/>
                </a:lnTo>
                <a:lnTo>
                  <a:pt x="24234" y="2353699"/>
                </a:lnTo>
                <a:close/>
              </a:path>
              <a:path w="2670810" h="3503295">
                <a:moveTo>
                  <a:pt x="572654" y="2419688"/>
                </a:moveTo>
                <a:lnTo>
                  <a:pt x="649881" y="2419688"/>
                </a:lnTo>
                <a:lnTo>
                  <a:pt x="572654" y="2421138"/>
                </a:lnTo>
                <a:lnTo>
                  <a:pt x="572654" y="2419688"/>
                </a:lnTo>
                <a:close/>
              </a:path>
              <a:path w="2670810" h="3503295">
                <a:moveTo>
                  <a:pt x="1354628" y="1767045"/>
                </a:moveTo>
                <a:lnTo>
                  <a:pt x="1749015" y="1767045"/>
                </a:lnTo>
                <a:lnTo>
                  <a:pt x="1749015" y="1807532"/>
                </a:lnTo>
                <a:lnTo>
                  <a:pt x="802579" y="1807532"/>
                </a:lnTo>
                <a:lnTo>
                  <a:pt x="791503" y="1805453"/>
                </a:lnTo>
                <a:lnTo>
                  <a:pt x="782471" y="1799779"/>
                </a:lnTo>
                <a:lnTo>
                  <a:pt x="776388" y="1791355"/>
                </a:lnTo>
                <a:lnTo>
                  <a:pt x="774159" y="1781023"/>
                </a:lnTo>
                <a:lnTo>
                  <a:pt x="774159" y="1768493"/>
                </a:lnTo>
                <a:lnTo>
                  <a:pt x="1354442" y="1768493"/>
                </a:lnTo>
                <a:lnTo>
                  <a:pt x="1354628" y="1767045"/>
                </a:lnTo>
                <a:close/>
              </a:path>
              <a:path w="2670810" h="3503295">
                <a:moveTo>
                  <a:pt x="209148" y="1609504"/>
                </a:moveTo>
                <a:lnTo>
                  <a:pt x="1064908" y="1609504"/>
                </a:lnTo>
                <a:lnTo>
                  <a:pt x="593108" y="1784298"/>
                </a:lnTo>
                <a:lnTo>
                  <a:pt x="545930" y="1797562"/>
                </a:lnTo>
                <a:lnTo>
                  <a:pt x="498270" y="1802994"/>
                </a:lnTo>
                <a:lnTo>
                  <a:pt x="451068" y="1800939"/>
                </a:lnTo>
                <a:lnTo>
                  <a:pt x="405260" y="1791742"/>
                </a:lnTo>
                <a:lnTo>
                  <a:pt x="361786" y="1775748"/>
                </a:lnTo>
                <a:lnTo>
                  <a:pt x="321583" y="1753300"/>
                </a:lnTo>
                <a:lnTo>
                  <a:pt x="285592" y="1724743"/>
                </a:lnTo>
                <a:lnTo>
                  <a:pt x="254749" y="1690423"/>
                </a:lnTo>
                <a:lnTo>
                  <a:pt x="229993" y="1650684"/>
                </a:lnTo>
                <a:lnTo>
                  <a:pt x="209148" y="1609504"/>
                </a:lnTo>
                <a:close/>
              </a:path>
              <a:path w="2670810" h="3503295">
                <a:moveTo>
                  <a:pt x="1068699" y="1426478"/>
                </a:moveTo>
                <a:lnTo>
                  <a:pt x="1138918" y="1450357"/>
                </a:lnTo>
                <a:lnTo>
                  <a:pt x="1204298" y="1515786"/>
                </a:lnTo>
                <a:lnTo>
                  <a:pt x="1252237" y="1637776"/>
                </a:lnTo>
                <a:lnTo>
                  <a:pt x="1350492" y="1678373"/>
                </a:lnTo>
                <a:lnTo>
                  <a:pt x="1364095" y="1693501"/>
                </a:lnTo>
                <a:lnTo>
                  <a:pt x="1354442" y="1768493"/>
                </a:lnTo>
                <a:lnTo>
                  <a:pt x="1344145" y="1761697"/>
                </a:lnTo>
                <a:lnTo>
                  <a:pt x="1315457" y="1745621"/>
                </a:lnTo>
                <a:lnTo>
                  <a:pt x="1271681" y="1726735"/>
                </a:lnTo>
                <a:lnTo>
                  <a:pt x="1216122" y="1711509"/>
                </a:lnTo>
                <a:lnTo>
                  <a:pt x="1158576" y="1689248"/>
                </a:lnTo>
                <a:lnTo>
                  <a:pt x="1110365" y="1654887"/>
                </a:lnTo>
                <a:lnTo>
                  <a:pt x="1077229" y="1623335"/>
                </a:lnTo>
                <a:lnTo>
                  <a:pt x="1064908" y="1609504"/>
                </a:lnTo>
                <a:lnTo>
                  <a:pt x="209148" y="1609504"/>
                </a:lnTo>
                <a:lnTo>
                  <a:pt x="159011" y="1510458"/>
                </a:lnTo>
                <a:lnTo>
                  <a:pt x="527627" y="1510458"/>
                </a:lnTo>
                <a:lnTo>
                  <a:pt x="1030412" y="1427973"/>
                </a:lnTo>
                <a:lnTo>
                  <a:pt x="1068699" y="1426478"/>
                </a:lnTo>
                <a:close/>
              </a:path>
              <a:path w="2670810" h="3503295">
                <a:moveTo>
                  <a:pt x="774159" y="1767045"/>
                </a:moveTo>
                <a:lnTo>
                  <a:pt x="1352247" y="1767045"/>
                </a:lnTo>
                <a:lnTo>
                  <a:pt x="1354442" y="1768493"/>
                </a:lnTo>
                <a:lnTo>
                  <a:pt x="774159" y="1768493"/>
                </a:lnTo>
                <a:lnTo>
                  <a:pt x="774159" y="1767045"/>
                </a:lnTo>
                <a:close/>
              </a:path>
              <a:path w="2670810" h="3503295">
                <a:moveTo>
                  <a:pt x="1433221" y="1295807"/>
                </a:moveTo>
                <a:lnTo>
                  <a:pt x="1493572" y="1406879"/>
                </a:lnTo>
                <a:lnTo>
                  <a:pt x="1496422" y="1711509"/>
                </a:lnTo>
                <a:lnTo>
                  <a:pt x="1496546" y="1724743"/>
                </a:lnTo>
                <a:lnTo>
                  <a:pt x="1496564" y="1726735"/>
                </a:lnTo>
                <a:lnTo>
                  <a:pt x="1496677" y="1738773"/>
                </a:lnTo>
                <a:lnTo>
                  <a:pt x="1350492" y="1678373"/>
                </a:lnTo>
                <a:lnTo>
                  <a:pt x="1204298" y="1515786"/>
                </a:lnTo>
                <a:lnTo>
                  <a:pt x="1150168" y="1378041"/>
                </a:lnTo>
                <a:lnTo>
                  <a:pt x="1433221" y="1295807"/>
                </a:lnTo>
                <a:close/>
              </a:path>
              <a:path w="2670810" h="3503295">
                <a:moveTo>
                  <a:pt x="1204298" y="1515786"/>
                </a:moveTo>
                <a:lnTo>
                  <a:pt x="1350492" y="1678373"/>
                </a:lnTo>
                <a:lnTo>
                  <a:pt x="1252237" y="1637776"/>
                </a:lnTo>
                <a:lnTo>
                  <a:pt x="1204298" y="1515786"/>
                </a:lnTo>
                <a:close/>
              </a:path>
              <a:path w="2670810" h="3503295">
                <a:moveTo>
                  <a:pt x="1950453" y="1395671"/>
                </a:moveTo>
                <a:lnTo>
                  <a:pt x="1983329" y="1401861"/>
                </a:lnTo>
                <a:lnTo>
                  <a:pt x="2010177" y="1418741"/>
                </a:lnTo>
                <a:lnTo>
                  <a:pt x="2028279" y="1443778"/>
                </a:lnTo>
                <a:lnTo>
                  <a:pt x="2034903" y="1474505"/>
                </a:lnTo>
                <a:lnTo>
                  <a:pt x="2028279" y="1505105"/>
                </a:lnTo>
                <a:lnTo>
                  <a:pt x="2010177" y="1530143"/>
                </a:lnTo>
                <a:lnTo>
                  <a:pt x="1983329" y="1547023"/>
                </a:lnTo>
                <a:lnTo>
                  <a:pt x="1950453" y="1553212"/>
                </a:lnTo>
                <a:lnTo>
                  <a:pt x="1917578" y="1547023"/>
                </a:lnTo>
                <a:lnTo>
                  <a:pt x="1890735" y="1530143"/>
                </a:lnTo>
                <a:lnTo>
                  <a:pt x="1872638" y="1505105"/>
                </a:lnTo>
                <a:lnTo>
                  <a:pt x="1866016" y="1474505"/>
                </a:lnTo>
                <a:lnTo>
                  <a:pt x="1872638" y="1443778"/>
                </a:lnTo>
                <a:lnTo>
                  <a:pt x="1890735" y="1418741"/>
                </a:lnTo>
                <a:lnTo>
                  <a:pt x="1917578" y="1401861"/>
                </a:lnTo>
                <a:lnTo>
                  <a:pt x="1950453" y="1395671"/>
                </a:lnTo>
                <a:close/>
              </a:path>
              <a:path w="2670810" h="3503295">
                <a:moveTo>
                  <a:pt x="463294" y="1375396"/>
                </a:moveTo>
                <a:lnTo>
                  <a:pt x="527627" y="1510458"/>
                </a:lnTo>
                <a:lnTo>
                  <a:pt x="159011" y="1510458"/>
                </a:lnTo>
                <a:lnTo>
                  <a:pt x="154453" y="1501454"/>
                </a:lnTo>
                <a:lnTo>
                  <a:pt x="463294" y="1375396"/>
                </a:lnTo>
                <a:close/>
              </a:path>
              <a:path w="2670810" h="3503295">
                <a:moveTo>
                  <a:pt x="625066" y="388152"/>
                </a:moveTo>
                <a:lnTo>
                  <a:pt x="746414" y="388152"/>
                </a:lnTo>
                <a:lnTo>
                  <a:pt x="753855" y="394624"/>
                </a:lnTo>
                <a:lnTo>
                  <a:pt x="776978" y="412914"/>
                </a:lnTo>
                <a:lnTo>
                  <a:pt x="816985" y="441333"/>
                </a:lnTo>
                <a:lnTo>
                  <a:pt x="875081" y="478194"/>
                </a:lnTo>
                <a:lnTo>
                  <a:pt x="855774" y="667218"/>
                </a:lnTo>
                <a:lnTo>
                  <a:pt x="840745" y="669536"/>
                </a:lnTo>
                <a:lnTo>
                  <a:pt x="800554" y="671405"/>
                </a:lnTo>
                <a:lnTo>
                  <a:pt x="742541" y="665199"/>
                </a:lnTo>
                <a:lnTo>
                  <a:pt x="674048" y="643291"/>
                </a:lnTo>
                <a:lnTo>
                  <a:pt x="612533" y="606180"/>
                </a:lnTo>
                <a:lnTo>
                  <a:pt x="582364" y="579724"/>
                </a:lnTo>
                <a:lnTo>
                  <a:pt x="553347" y="547205"/>
                </a:lnTo>
                <a:lnTo>
                  <a:pt x="625066" y="388152"/>
                </a:lnTo>
                <a:close/>
              </a:path>
              <a:path w="2670810" h="3503295">
                <a:moveTo>
                  <a:pt x="801146" y="0"/>
                </a:moveTo>
                <a:lnTo>
                  <a:pt x="849503" y="480"/>
                </a:lnTo>
                <a:lnTo>
                  <a:pt x="902061" y="4939"/>
                </a:lnTo>
                <a:lnTo>
                  <a:pt x="956164" y="13418"/>
                </a:lnTo>
                <a:lnTo>
                  <a:pt x="1009161" y="25960"/>
                </a:lnTo>
                <a:lnTo>
                  <a:pt x="1058397" y="42607"/>
                </a:lnTo>
                <a:lnTo>
                  <a:pt x="1101221" y="63400"/>
                </a:lnTo>
                <a:lnTo>
                  <a:pt x="1134978" y="88383"/>
                </a:lnTo>
                <a:lnTo>
                  <a:pt x="1164682" y="151085"/>
                </a:lnTo>
                <a:lnTo>
                  <a:pt x="1156688" y="187098"/>
                </a:lnTo>
                <a:lnTo>
                  <a:pt x="1136928" y="272626"/>
                </a:lnTo>
                <a:lnTo>
                  <a:pt x="1111739" y="373902"/>
                </a:lnTo>
                <a:lnTo>
                  <a:pt x="1087455" y="457163"/>
                </a:lnTo>
                <a:lnTo>
                  <a:pt x="1067926" y="491656"/>
                </a:lnTo>
                <a:lnTo>
                  <a:pt x="1004203" y="519437"/>
                </a:lnTo>
                <a:lnTo>
                  <a:pt x="963759" y="515404"/>
                </a:lnTo>
                <a:lnTo>
                  <a:pt x="920093" y="501210"/>
                </a:lnTo>
                <a:lnTo>
                  <a:pt x="875081" y="478194"/>
                </a:lnTo>
                <a:lnTo>
                  <a:pt x="746414" y="388152"/>
                </a:lnTo>
                <a:lnTo>
                  <a:pt x="625066" y="388152"/>
                </a:lnTo>
                <a:lnTo>
                  <a:pt x="698147" y="226078"/>
                </a:lnTo>
                <a:lnTo>
                  <a:pt x="690163" y="203887"/>
                </a:lnTo>
                <a:lnTo>
                  <a:pt x="677659" y="149897"/>
                </a:lnTo>
                <a:lnTo>
                  <a:pt x="677813" y="82979"/>
                </a:lnTo>
                <a:lnTo>
                  <a:pt x="707801" y="22005"/>
                </a:lnTo>
                <a:lnTo>
                  <a:pt x="759641" y="3455"/>
                </a:lnTo>
                <a:lnTo>
                  <a:pt x="801146" y="0"/>
                </a:lnTo>
                <a:close/>
              </a:path>
              <a:path w="2670810" h="3503295">
                <a:moveTo>
                  <a:pt x="746414" y="388152"/>
                </a:moveTo>
                <a:lnTo>
                  <a:pt x="875081" y="478194"/>
                </a:lnTo>
                <a:lnTo>
                  <a:pt x="816985" y="441333"/>
                </a:lnTo>
                <a:lnTo>
                  <a:pt x="776978" y="412914"/>
                </a:lnTo>
                <a:lnTo>
                  <a:pt x="753855" y="394624"/>
                </a:lnTo>
                <a:lnTo>
                  <a:pt x="746414" y="3881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512025" y="6628840"/>
            <a:ext cx="2682875" cy="3652520"/>
          </a:xfrm>
          <a:custGeom>
            <a:avLst/>
            <a:gdLst/>
            <a:ahLst/>
            <a:cxnLst/>
            <a:rect l="l" t="t" r="r" b="b"/>
            <a:pathLst>
              <a:path w="2682875" h="3652520">
                <a:moveTo>
                  <a:pt x="993825" y="405155"/>
                </a:moveTo>
                <a:lnTo>
                  <a:pt x="989571" y="401180"/>
                </a:lnTo>
                <a:lnTo>
                  <a:pt x="978916" y="401180"/>
                </a:lnTo>
                <a:lnTo>
                  <a:pt x="974585" y="405155"/>
                </a:lnTo>
                <a:lnTo>
                  <a:pt x="974585" y="415099"/>
                </a:lnTo>
                <a:lnTo>
                  <a:pt x="978916" y="419125"/>
                </a:lnTo>
                <a:lnTo>
                  <a:pt x="989571" y="419125"/>
                </a:lnTo>
                <a:lnTo>
                  <a:pt x="993825" y="415099"/>
                </a:lnTo>
                <a:lnTo>
                  <a:pt x="993825" y="405155"/>
                </a:lnTo>
                <a:close/>
              </a:path>
              <a:path w="2682875" h="3652520">
                <a:moveTo>
                  <a:pt x="1008684" y="552488"/>
                </a:moveTo>
                <a:lnTo>
                  <a:pt x="1006729" y="549338"/>
                </a:lnTo>
                <a:lnTo>
                  <a:pt x="1003414" y="548525"/>
                </a:lnTo>
                <a:lnTo>
                  <a:pt x="997165" y="546252"/>
                </a:lnTo>
                <a:lnTo>
                  <a:pt x="984262" y="538238"/>
                </a:lnTo>
                <a:lnTo>
                  <a:pt x="970013" y="521906"/>
                </a:lnTo>
                <a:lnTo>
                  <a:pt x="959739" y="494626"/>
                </a:lnTo>
                <a:lnTo>
                  <a:pt x="959129" y="491477"/>
                </a:lnTo>
                <a:lnTo>
                  <a:pt x="955890" y="489331"/>
                </a:lnTo>
                <a:lnTo>
                  <a:pt x="952512" y="489966"/>
                </a:lnTo>
                <a:lnTo>
                  <a:pt x="949134" y="490537"/>
                </a:lnTo>
                <a:lnTo>
                  <a:pt x="946912" y="493496"/>
                </a:lnTo>
                <a:lnTo>
                  <a:pt x="977163" y="547763"/>
                </a:lnTo>
                <a:lnTo>
                  <a:pt x="1000925" y="559917"/>
                </a:lnTo>
                <a:lnTo>
                  <a:pt x="1004697" y="559917"/>
                </a:lnTo>
                <a:lnTo>
                  <a:pt x="1007198" y="558152"/>
                </a:lnTo>
                <a:lnTo>
                  <a:pt x="1007935" y="555282"/>
                </a:lnTo>
                <a:lnTo>
                  <a:pt x="1008684" y="552488"/>
                </a:lnTo>
                <a:close/>
              </a:path>
              <a:path w="2682875" h="3652520">
                <a:moveTo>
                  <a:pt x="1029766" y="347116"/>
                </a:moveTo>
                <a:lnTo>
                  <a:pt x="980198" y="333121"/>
                </a:lnTo>
                <a:lnTo>
                  <a:pt x="951026" y="337400"/>
                </a:lnTo>
                <a:lnTo>
                  <a:pt x="947788" y="338340"/>
                </a:lnTo>
                <a:lnTo>
                  <a:pt x="945896" y="341553"/>
                </a:lnTo>
                <a:lnTo>
                  <a:pt x="946950" y="344703"/>
                </a:lnTo>
                <a:lnTo>
                  <a:pt x="947928" y="347662"/>
                </a:lnTo>
                <a:lnTo>
                  <a:pt x="951306" y="349427"/>
                </a:lnTo>
                <a:lnTo>
                  <a:pt x="954608" y="348475"/>
                </a:lnTo>
                <a:lnTo>
                  <a:pt x="980224" y="344703"/>
                </a:lnTo>
                <a:lnTo>
                  <a:pt x="1019060" y="352196"/>
                </a:lnTo>
                <a:lnTo>
                  <a:pt x="1020762" y="353009"/>
                </a:lnTo>
                <a:lnTo>
                  <a:pt x="1021778" y="353199"/>
                </a:lnTo>
                <a:lnTo>
                  <a:pt x="1024953" y="353199"/>
                </a:lnTo>
                <a:lnTo>
                  <a:pt x="1027112" y="352196"/>
                </a:lnTo>
                <a:lnTo>
                  <a:pt x="1028128" y="350367"/>
                </a:lnTo>
                <a:lnTo>
                  <a:pt x="1029766" y="347662"/>
                </a:lnTo>
                <a:lnTo>
                  <a:pt x="1029766" y="347116"/>
                </a:lnTo>
                <a:close/>
              </a:path>
              <a:path w="2682875" h="3652520">
                <a:moveTo>
                  <a:pt x="1088275" y="512953"/>
                </a:moveTo>
                <a:lnTo>
                  <a:pt x="1088148" y="507034"/>
                </a:lnTo>
                <a:lnTo>
                  <a:pt x="1088021" y="500849"/>
                </a:lnTo>
                <a:lnTo>
                  <a:pt x="1087907" y="494626"/>
                </a:lnTo>
                <a:lnTo>
                  <a:pt x="1087793" y="489331"/>
                </a:lnTo>
                <a:lnTo>
                  <a:pt x="1087729" y="486346"/>
                </a:lnTo>
                <a:lnTo>
                  <a:pt x="1086853" y="442798"/>
                </a:lnTo>
                <a:lnTo>
                  <a:pt x="1084021" y="440474"/>
                </a:lnTo>
                <a:lnTo>
                  <a:pt x="1077137" y="440474"/>
                </a:lnTo>
                <a:lnTo>
                  <a:pt x="1074496" y="443052"/>
                </a:lnTo>
                <a:lnTo>
                  <a:pt x="1074559" y="446011"/>
                </a:lnTo>
                <a:lnTo>
                  <a:pt x="1075651" y="500849"/>
                </a:lnTo>
                <a:lnTo>
                  <a:pt x="1075778" y="509231"/>
                </a:lnTo>
                <a:lnTo>
                  <a:pt x="1074699" y="511251"/>
                </a:lnTo>
                <a:lnTo>
                  <a:pt x="1070724" y="513829"/>
                </a:lnTo>
                <a:lnTo>
                  <a:pt x="1068362" y="514019"/>
                </a:lnTo>
                <a:lnTo>
                  <a:pt x="1066126" y="513194"/>
                </a:lnTo>
                <a:lnTo>
                  <a:pt x="1030008" y="499287"/>
                </a:lnTo>
                <a:lnTo>
                  <a:pt x="1026769" y="498094"/>
                </a:lnTo>
                <a:lnTo>
                  <a:pt x="1023200" y="499478"/>
                </a:lnTo>
                <a:lnTo>
                  <a:pt x="1020635" y="505396"/>
                </a:lnTo>
                <a:lnTo>
                  <a:pt x="1022108" y="508723"/>
                </a:lnTo>
                <a:lnTo>
                  <a:pt x="1025283" y="509993"/>
                </a:lnTo>
                <a:lnTo>
                  <a:pt x="1035799" y="514019"/>
                </a:lnTo>
                <a:lnTo>
                  <a:pt x="1061402" y="523836"/>
                </a:lnTo>
                <a:lnTo>
                  <a:pt x="1063764" y="524789"/>
                </a:lnTo>
                <a:lnTo>
                  <a:pt x="1066622" y="525284"/>
                </a:lnTo>
                <a:lnTo>
                  <a:pt x="1072388" y="525284"/>
                </a:lnTo>
                <a:lnTo>
                  <a:pt x="1076452" y="524154"/>
                </a:lnTo>
                <a:lnTo>
                  <a:pt x="1085100" y="518617"/>
                </a:lnTo>
                <a:lnTo>
                  <a:pt x="1088275" y="512953"/>
                </a:lnTo>
                <a:close/>
              </a:path>
              <a:path w="2682875" h="3652520">
                <a:moveTo>
                  <a:pt x="1116418" y="432231"/>
                </a:moveTo>
                <a:lnTo>
                  <a:pt x="1112100" y="428193"/>
                </a:lnTo>
                <a:lnTo>
                  <a:pt x="1101496" y="428193"/>
                </a:lnTo>
                <a:lnTo>
                  <a:pt x="1097178" y="432231"/>
                </a:lnTo>
                <a:lnTo>
                  <a:pt x="1097178" y="442112"/>
                </a:lnTo>
                <a:lnTo>
                  <a:pt x="1101496" y="446138"/>
                </a:lnTo>
                <a:lnTo>
                  <a:pt x="1112100" y="446138"/>
                </a:lnTo>
                <a:lnTo>
                  <a:pt x="1116418" y="442112"/>
                </a:lnTo>
                <a:lnTo>
                  <a:pt x="1116418" y="432231"/>
                </a:lnTo>
                <a:close/>
              </a:path>
              <a:path w="2682875" h="3652520">
                <a:moveTo>
                  <a:pt x="1181569" y="1126998"/>
                </a:moveTo>
                <a:lnTo>
                  <a:pt x="1179334" y="1123975"/>
                </a:lnTo>
                <a:lnTo>
                  <a:pt x="1172591" y="1122832"/>
                </a:lnTo>
                <a:lnTo>
                  <a:pt x="1169416" y="1124851"/>
                </a:lnTo>
                <a:lnTo>
                  <a:pt x="1168742" y="1128001"/>
                </a:lnTo>
                <a:lnTo>
                  <a:pt x="1106728" y="1437347"/>
                </a:lnTo>
                <a:lnTo>
                  <a:pt x="1106157" y="1440002"/>
                </a:lnTo>
                <a:lnTo>
                  <a:pt x="1108481" y="1443075"/>
                </a:lnTo>
                <a:lnTo>
                  <a:pt x="1109065" y="1443075"/>
                </a:lnTo>
                <a:lnTo>
                  <a:pt x="1112100" y="1443647"/>
                </a:lnTo>
                <a:lnTo>
                  <a:pt x="1115809" y="1443647"/>
                </a:lnTo>
                <a:lnTo>
                  <a:pt x="1118450" y="1441691"/>
                </a:lnTo>
                <a:lnTo>
                  <a:pt x="1180960" y="1130134"/>
                </a:lnTo>
                <a:lnTo>
                  <a:pt x="1181569" y="1126998"/>
                </a:lnTo>
                <a:close/>
              </a:path>
              <a:path w="2682875" h="3652520">
                <a:moveTo>
                  <a:pt x="1321981" y="141516"/>
                </a:moveTo>
                <a:lnTo>
                  <a:pt x="1292529" y="111277"/>
                </a:lnTo>
                <a:lnTo>
                  <a:pt x="1252829" y="117894"/>
                </a:lnTo>
                <a:lnTo>
                  <a:pt x="1217942" y="138557"/>
                </a:lnTo>
                <a:lnTo>
                  <a:pt x="1202969" y="150520"/>
                </a:lnTo>
                <a:lnTo>
                  <a:pt x="1199489" y="146951"/>
                </a:lnTo>
                <a:lnTo>
                  <a:pt x="1184859" y="135509"/>
                </a:lnTo>
                <a:lnTo>
                  <a:pt x="1164615" y="122643"/>
                </a:lnTo>
                <a:lnTo>
                  <a:pt x="1164615" y="294513"/>
                </a:lnTo>
                <a:lnTo>
                  <a:pt x="1159408" y="317842"/>
                </a:lnTo>
                <a:lnTo>
                  <a:pt x="1153490" y="343941"/>
                </a:lnTo>
                <a:lnTo>
                  <a:pt x="1146187" y="375678"/>
                </a:lnTo>
                <a:lnTo>
                  <a:pt x="1128255" y="366712"/>
                </a:lnTo>
                <a:lnTo>
                  <a:pt x="1109560" y="363943"/>
                </a:lnTo>
                <a:lnTo>
                  <a:pt x="1094600" y="364477"/>
                </a:lnTo>
                <a:lnTo>
                  <a:pt x="1087869" y="365417"/>
                </a:lnTo>
                <a:lnTo>
                  <a:pt x="1084554" y="366115"/>
                </a:lnTo>
                <a:lnTo>
                  <a:pt x="1082395" y="369201"/>
                </a:lnTo>
                <a:lnTo>
                  <a:pt x="1082471" y="369506"/>
                </a:lnTo>
                <a:lnTo>
                  <a:pt x="1083068" y="372287"/>
                </a:lnTo>
                <a:lnTo>
                  <a:pt x="1083830" y="375475"/>
                </a:lnTo>
                <a:lnTo>
                  <a:pt x="1087183" y="377380"/>
                </a:lnTo>
                <a:lnTo>
                  <a:pt x="1090434" y="376758"/>
                </a:lnTo>
                <a:lnTo>
                  <a:pt x="1095679" y="376008"/>
                </a:lnTo>
                <a:lnTo>
                  <a:pt x="1108163" y="375475"/>
                </a:lnTo>
                <a:lnTo>
                  <a:pt x="1109802" y="375678"/>
                </a:lnTo>
                <a:lnTo>
                  <a:pt x="1123708" y="377482"/>
                </a:lnTo>
                <a:lnTo>
                  <a:pt x="1138161" y="384429"/>
                </a:lnTo>
                <a:lnTo>
                  <a:pt x="1139367" y="385381"/>
                </a:lnTo>
                <a:lnTo>
                  <a:pt x="1140256" y="385699"/>
                </a:lnTo>
                <a:lnTo>
                  <a:pt x="1140790" y="385876"/>
                </a:lnTo>
                <a:lnTo>
                  <a:pt x="1142809" y="385876"/>
                </a:lnTo>
                <a:lnTo>
                  <a:pt x="1143355" y="385699"/>
                </a:lnTo>
                <a:lnTo>
                  <a:pt x="1143863" y="385699"/>
                </a:lnTo>
                <a:lnTo>
                  <a:pt x="1130452" y="442112"/>
                </a:lnTo>
                <a:lnTo>
                  <a:pt x="1115783" y="500849"/>
                </a:lnTo>
                <a:lnTo>
                  <a:pt x="1101026" y="555510"/>
                </a:lnTo>
                <a:lnTo>
                  <a:pt x="1087666" y="598893"/>
                </a:lnTo>
                <a:lnTo>
                  <a:pt x="1067892" y="632980"/>
                </a:lnTo>
                <a:lnTo>
                  <a:pt x="1005649" y="657186"/>
                </a:lnTo>
                <a:lnTo>
                  <a:pt x="969403" y="652716"/>
                </a:lnTo>
                <a:lnTo>
                  <a:pt x="969022" y="652716"/>
                </a:lnTo>
                <a:lnTo>
                  <a:pt x="928027" y="639089"/>
                </a:lnTo>
                <a:lnTo>
                  <a:pt x="884605" y="616775"/>
                </a:lnTo>
                <a:lnTo>
                  <a:pt x="884466" y="616775"/>
                </a:lnTo>
                <a:lnTo>
                  <a:pt x="827366" y="580555"/>
                </a:lnTo>
                <a:lnTo>
                  <a:pt x="787806" y="552488"/>
                </a:lnTo>
                <a:lnTo>
                  <a:pt x="756945" y="527558"/>
                </a:lnTo>
                <a:lnTo>
                  <a:pt x="754519" y="525284"/>
                </a:lnTo>
                <a:lnTo>
                  <a:pt x="750608" y="525284"/>
                </a:lnTo>
                <a:lnTo>
                  <a:pt x="745744" y="529818"/>
                </a:lnTo>
                <a:lnTo>
                  <a:pt x="745744" y="533476"/>
                </a:lnTo>
                <a:lnTo>
                  <a:pt x="779284" y="560971"/>
                </a:lnTo>
                <a:lnTo>
                  <a:pt x="818337" y="588721"/>
                </a:lnTo>
                <a:lnTo>
                  <a:pt x="874750" y="624649"/>
                </a:lnTo>
                <a:lnTo>
                  <a:pt x="874052" y="631507"/>
                </a:lnTo>
                <a:lnTo>
                  <a:pt x="856246" y="805865"/>
                </a:lnTo>
                <a:lnTo>
                  <a:pt x="832612" y="808443"/>
                </a:lnTo>
                <a:lnTo>
                  <a:pt x="792683" y="808443"/>
                </a:lnTo>
                <a:lnTo>
                  <a:pt x="741172" y="801090"/>
                </a:lnTo>
                <a:lnTo>
                  <a:pt x="682891" y="781558"/>
                </a:lnTo>
                <a:lnTo>
                  <a:pt x="620306" y="743419"/>
                </a:lnTo>
                <a:lnTo>
                  <a:pt x="566585" y="689876"/>
                </a:lnTo>
                <a:lnTo>
                  <a:pt x="710031" y="371843"/>
                </a:lnTo>
                <a:lnTo>
                  <a:pt x="710641" y="370395"/>
                </a:lnTo>
                <a:lnTo>
                  <a:pt x="710641" y="368884"/>
                </a:lnTo>
                <a:lnTo>
                  <a:pt x="710031" y="367436"/>
                </a:lnTo>
                <a:lnTo>
                  <a:pt x="704557" y="352615"/>
                </a:lnTo>
                <a:lnTo>
                  <a:pt x="704443" y="352196"/>
                </a:lnTo>
                <a:lnTo>
                  <a:pt x="694321" y="316001"/>
                </a:lnTo>
                <a:lnTo>
                  <a:pt x="687679" y="266992"/>
                </a:lnTo>
                <a:lnTo>
                  <a:pt x="692480" y="219811"/>
                </a:lnTo>
                <a:lnTo>
                  <a:pt x="711123" y="211416"/>
                </a:lnTo>
                <a:lnTo>
                  <a:pt x="718616" y="213550"/>
                </a:lnTo>
                <a:lnTo>
                  <a:pt x="739673" y="219532"/>
                </a:lnTo>
                <a:lnTo>
                  <a:pt x="766229" y="246875"/>
                </a:lnTo>
                <a:lnTo>
                  <a:pt x="786739" y="309448"/>
                </a:lnTo>
                <a:lnTo>
                  <a:pt x="787933" y="321589"/>
                </a:lnTo>
                <a:lnTo>
                  <a:pt x="841044" y="307238"/>
                </a:lnTo>
                <a:lnTo>
                  <a:pt x="870000" y="269811"/>
                </a:lnTo>
                <a:lnTo>
                  <a:pt x="882065" y="231267"/>
                </a:lnTo>
                <a:lnTo>
                  <a:pt x="884466" y="213550"/>
                </a:lnTo>
                <a:lnTo>
                  <a:pt x="901407" y="222834"/>
                </a:lnTo>
                <a:lnTo>
                  <a:pt x="950023" y="245071"/>
                </a:lnTo>
                <a:lnTo>
                  <a:pt x="1026985" y="271792"/>
                </a:lnTo>
                <a:lnTo>
                  <a:pt x="1128979" y="294576"/>
                </a:lnTo>
                <a:lnTo>
                  <a:pt x="1163231" y="289547"/>
                </a:lnTo>
                <a:lnTo>
                  <a:pt x="1164615" y="294513"/>
                </a:lnTo>
                <a:lnTo>
                  <a:pt x="1164615" y="122643"/>
                </a:lnTo>
                <a:lnTo>
                  <a:pt x="1152728" y="115074"/>
                </a:lnTo>
                <a:lnTo>
                  <a:pt x="1096772" y="84531"/>
                </a:lnTo>
                <a:lnTo>
                  <a:pt x="1055979" y="63207"/>
                </a:lnTo>
                <a:lnTo>
                  <a:pt x="1013447" y="41884"/>
                </a:lnTo>
                <a:lnTo>
                  <a:pt x="968984" y="22783"/>
                </a:lnTo>
                <a:lnTo>
                  <a:pt x="922451" y="8089"/>
                </a:lnTo>
                <a:lnTo>
                  <a:pt x="873658" y="0"/>
                </a:lnTo>
                <a:lnTo>
                  <a:pt x="822439" y="736"/>
                </a:lnTo>
                <a:lnTo>
                  <a:pt x="768629" y="12496"/>
                </a:lnTo>
                <a:lnTo>
                  <a:pt x="700278" y="65849"/>
                </a:lnTo>
                <a:lnTo>
                  <a:pt x="675347" y="142278"/>
                </a:lnTo>
                <a:lnTo>
                  <a:pt x="675259" y="150520"/>
                </a:lnTo>
                <a:lnTo>
                  <a:pt x="674547" y="210832"/>
                </a:lnTo>
                <a:lnTo>
                  <a:pt x="674636" y="211416"/>
                </a:lnTo>
                <a:lnTo>
                  <a:pt x="678014" y="236423"/>
                </a:lnTo>
                <a:lnTo>
                  <a:pt x="674814" y="258241"/>
                </a:lnTo>
                <a:lnTo>
                  <a:pt x="679665" y="307467"/>
                </a:lnTo>
                <a:lnTo>
                  <a:pt x="689660" y="347116"/>
                </a:lnTo>
                <a:lnTo>
                  <a:pt x="697611" y="369506"/>
                </a:lnTo>
                <a:lnTo>
                  <a:pt x="553821" y="688428"/>
                </a:lnTo>
                <a:lnTo>
                  <a:pt x="552945" y="690321"/>
                </a:lnTo>
                <a:lnTo>
                  <a:pt x="553288" y="692467"/>
                </a:lnTo>
                <a:lnTo>
                  <a:pt x="554570" y="694105"/>
                </a:lnTo>
                <a:lnTo>
                  <a:pt x="581596" y="724738"/>
                </a:lnTo>
                <a:lnTo>
                  <a:pt x="611174" y="751319"/>
                </a:lnTo>
                <a:lnTo>
                  <a:pt x="643178" y="773747"/>
                </a:lnTo>
                <a:lnTo>
                  <a:pt x="677494" y="791946"/>
                </a:lnTo>
                <a:lnTo>
                  <a:pt x="715429" y="806284"/>
                </a:lnTo>
                <a:lnTo>
                  <a:pt x="724217" y="808443"/>
                </a:lnTo>
                <a:lnTo>
                  <a:pt x="751268" y="815111"/>
                </a:lnTo>
                <a:lnTo>
                  <a:pt x="783932" y="819556"/>
                </a:lnTo>
                <a:lnTo>
                  <a:pt x="812368" y="820788"/>
                </a:lnTo>
                <a:lnTo>
                  <a:pt x="832726" y="820140"/>
                </a:lnTo>
                <a:lnTo>
                  <a:pt x="886421" y="631507"/>
                </a:lnTo>
                <a:lnTo>
                  <a:pt x="930224" y="652716"/>
                </a:lnTo>
                <a:lnTo>
                  <a:pt x="944905" y="657186"/>
                </a:lnTo>
                <a:lnTo>
                  <a:pt x="971245" y="665213"/>
                </a:lnTo>
                <a:lnTo>
                  <a:pt x="1008595" y="668807"/>
                </a:lnTo>
                <a:lnTo>
                  <a:pt x="1060716" y="654240"/>
                </a:lnTo>
                <a:lnTo>
                  <a:pt x="1089787" y="623747"/>
                </a:lnTo>
                <a:lnTo>
                  <a:pt x="1115136" y="550913"/>
                </a:lnTo>
                <a:lnTo>
                  <a:pt x="1132179" y="486346"/>
                </a:lnTo>
                <a:lnTo>
                  <a:pt x="1148753" y="418630"/>
                </a:lnTo>
                <a:lnTo>
                  <a:pt x="1162964" y="357682"/>
                </a:lnTo>
                <a:lnTo>
                  <a:pt x="1172972" y="313410"/>
                </a:lnTo>
                <a:lnTo>
                  <a:pt x="1176909" y="295719"/>
                </a:lnTo>
                <a:lnTo>
                  <a:pt x="1175207" y="287794"/>
                </a:lnTo>
                <a:lnTo>
                  <a:pt x="1222921" y="280784"/>
                </a:lnTo>
                <a:lnTo>
                  <a:pt x="1282179" y="227037"/>
                </a:lnTo>
                <a:lnTo>
                  <a:pt x="1313091" y="168808"/>
                </a:lnTo>
                <a:lnTo>
                  <a:pt x="1321981" y="141516"/>
                </a:lnTo>
                <a:close/>
              </a:path>
              <a:path w="2682875" h="3652520">
                <a:moveTo>
                  <a:pt x="2682646" y="1947811"/>
                </a:moveTo>
                <a:lnTo>
                  <a:pt x="2679852" y="1945297"/>
                </a:lnTo>
                <a:lnTo>
                  <a:pt x="2670251" y="1945297"/>
                </a:lnTo>
                <a:lnTo>
                  <a:pt x="2670251" y="1956816"/>
                </a:lnTo>
                <a:lnTo>
                  <a:pt x="2670251" y="1999259"/>
                </a:lnTo>
                <a:lnTo>
                  <a:pt x="2670251" y="2013800"/>
                </a:lnTo>
                <a:lnTo>
                  <a:pt x="2670251" y="3640302"/>
                </a:lnTo>
                <a:lnTo>
                  <a:pt x="585012" y="3640302"/>
                </a:lnTo>
                <a:lnTo>
                  <a:pt x="585012" y="2570429"/>
                </a:lnTo>
                <a:lnTo>
                  <a:pt x="586232" y="2569349"/>
                </a:lnTo>
                <a:lnTo>
                  <a:pt x="586968" y="2567838"/>
                </a:lnTo>
                <a:lnTo>
                  <a:pt x="586968" y="2564511"/>
                </a:lnTo>
                <a:lnTo>
                  <a:pt x="586232" y="2563063"/>
                </a:lnTo>
                <a:lnTo>
                  <a:pt x="585012" y="2562047"/>
                </a:lnTo>
                <a:lnTo>
                  <a:pt x="585012" y="2501417"/>
                </a:lnTo>
                <a:lnTo>
                  <a:pt x="586232" y="2500338"/>
                </a:lnTo>
                <a:lnTo>
                  <a:pt x="586968" y="2498826"/>
                </a:lnTo>
                <a:lnTo>
                  <a:pt x="586968" y="2495499"/>
                </a:lnTo>
                <a:lnTo>
                  <a:pt x="586232" y="2494051"/>
                </a:lnTo>
                <a:lnTo>
                  <a:pt x="585012" y="2493035"/>
                </a:lnTo>
                <a:lnTo>
                  <a:pt x="585012" y="2013800"/>
                </a:lnTo>
                <a:lnTo>
                  <a:pt x="2670251" y="2013800"/>
                </a:lnTo>
                <a:lnTo>
                  <a:pt x="2670251" y="1999259"/>
                </a:lnTo>
                <a:lnTo>
                  <a:pt x="585012" y="1999259"/>
                </a:lnTo>
                <a:lnTo>
                  <a:pt x="585012" y="1956816"/>
                </a:lnTo>
                <a:lnTo>
                  <a:pt x="2670251" y="1956816"/>
                </a:lnTo>
                <a:lnTo>
                  <a:pt x="2670251" y="1945297"/>
                </a:lnTo>
                <a:lnTo>
                  <a:pt x="2282863" y="1945297"/>
                </a:lnTo>
                <a:lnTo>
                  <a:pt x="2562250" y="1262303"/>
                </a:lnTo>
                <a:lnTo>
                  <a:pt x="1587411" y="1262303"/>
                </a:lnTo>
                <a:lnTo>
                  <a:pt x="1479638" y="1516989"/>
                </a:lnTo>
                <a:lnTo>
                  <a:pt x="1445514" y="1438732"/>
                </a:lnTo>
                <a:lnTo>
                  <a:pt x="1441869" y="1437347"/>
                </a:lnTo>
                <a:lnTo>
                  <a:pt x="1435595" y="1439748"/>
                </a:lnTo>
                <a:lnTo>
                  <a:pt x="1435468" y="1440002"/>
                </a:lnTo>
                <a:lnTo>
                  <a:pt x="1434033" y="1443075"/>
                </a:lnTo>
                <a:lnTo>
                  <a:pt x="1435315" y="1446098"/>
                </a:lnTo>
                <a:lnTo>
                  <a:pt x="1470698" y="1527073"/>
                </a:lnTo>
                <a:lnTo>
                  <a:pt x="1471637" y="1529346"/>
                </a:lnTo>
                <a:lnTo>
                  <a:pt x="1473873" y="1530604"/>
                </a:lnTo>
                <a:lnTo>
                  <a:pt x="1355153" y="1811185"/>
                </a:lnTo>
                <a:lnTo>
                  <a:pt x="1349959" y="1805419"/>
                </a:lnTo>
                <a:lnTo>
                  <a:pt x="1349959" y="1823466"/>
                </a:lnTo>
                <a:lnTo>
                  <a:pt x="1324254" y="1884222"/>
                </a:lnTo>
                <a:lnTo>
                  <a:pt x="1306309" y="1875358"/>
                </a:lnTo>
                <a:lnTo>
                  <a:pt x="1268361" y="1860804"/>
                </a:lnTo>
                <a:lnTo>
                  <a:pt x="1223479" y="1849335"/>
                </a:lnTo>
                <a:lnTo>
                  <a:pt x="1167955" y="1827771"/>
                </a:lnTo>
                <a:lnTo>
                  <a:pt x="1121029" y="1794332"/>
                </a:lnTo>
                <a:lnTo>
                  <a:pt x="1088453" y="1763420"/>
                </a:lnTo>
                <a:lnTo>
                  <a:pt x="1074775" y="1748028"/>
                </a:lnTo>
                <a:lnTo>
                  <a:pt x="1073226" y="1747329"/>
                </a:lnTo>
                <a:lnTo>
                  <a:pt x="1069505" y="1747329"/>
                </a:lnTo>
                <a:lnTo>
                  <a:pt x="1068755" y="1747583"/>
                </a:lnTo>
                <a:lnTo>
                  <a:pt x="1035456" y="1759927"/>
                </a:lnTo>
                <a:lnTo>
                  <a:pt x="596963" y="1922437"/>
                </a:lnTo>
                <a:lnTo>
                  <a:pt x="550887" y="1935365"/>
                </a:lnTo>
                <a:lnTo>
                  <a:pt x="504304" y="1940636"/>
                </a:lnTo>
                <a:lnTo>
                  <a:pt x="458127" y="1938591"/>
                </a:lnTo>
                <a:lnTo>
                  <a:pt x="413283" y="1929561"/>
                </a:lnTo>
                <a:lnTo>
                  <a:pt x="370713" y="1913890"/>
                </a:lnTo>
                <a:lnTo>
                  <a:pt x="331343" y="1891944"/>
                </a:lnTo>
                <a:lnTo>
                  <a:pt x="296113" y="1864029"/>
                </a:lnTo>
                <a:lnTo>
                  <a:pt x="265938" y="1830514"/>
                </a:lnTo>
                <a:lnTo>
                  <a:pt x="241744" y="1791728"/>
                </a:lnTo>
                <a:lnTo>
                  <a:pt x="168910" y="1647850"/>
                </a:lnTo>
                <a:lnTo>
                  <a:pt x="466267" y="1526514"/>
                </a:lnTo>
                <a:lnTo>
                  <a:pt x="523938" y="1647532"/>
                </a:lnTo>
                <a:lnTo>
                  <a:pt x="528104" y="1656283"/>
                </a:lnTo>
                <a:lnTo>
                  <a:pt x="529323" y="1658734"/>
                </a:lnTo>
                <a:lnTo>
                  <a:pt x="532015" y="1660131"/>
                </a:lnTo>
                <a:lnTo>
                  <a:pt x="534860" y="1659623"/>
                </a:lnTo>
                <a:lnTo>
                  <a:pt x="1037640" y="1577200"/>
                </a:lnTo>
                <a:lnTo>
                  <a:pt x="1109472" y="1583118"/>
                </a:lnTo>
                <a:lnTo>
                  <a:pt x="1168603" y="1621713"/>
                </a:lnTo>
                <a:lnTo>
                  <a:pt x="1175956" y="1629905"/>
                </a:lnTo>
                <a:lnTo>
                  <a:pt x="1206207" y="1663585"/>
                </a:lnTo>
                <a:lnTo>
                  <a:pt x="1206881" y="1665097"/>
                </a:lnTo>
                <a:lnTo>
                  <a:pt x="1207490" y="1666544"/>
                </a:lnTo>
                <a:lnTo>
                  <a:pt x="1208836" y="1667497"/>
                </a:lnTo>
                <a:lnTo>
                  <a:pt x="1210259" y="1668056"/>
                </a:lnTo>
                <a:lnTo>
                  <a:pt x="1349959" y="1823466"/>
                </a:lnTo>
                <a:lnTo>
                  <a:pt x="1349959" y="1805419"/>
                </a:lnTo>
                <a:lnTo>
                  <a:pt x="1217002" y="1657604"/>
                </a:lnTo>
                <a:lnTo>
                  <a:pt x="1160500" y="1522793"/>
                </a:lnTo>
                <a:lnTo>
                  <a:pt x="1159217" y="1519834"/>
                </a:lnTo>
                <a:lnTo>
                  <a:pt x="1155636" y="1518386"/>
                </a:lnTo>
                <a:lnTo>
                  <a:pt x="1152474" y="1519516"/>
                </a:lnTo>
                <a:lnTo>
                  <a:pt x="1149299" y="1520723"/>
                </a:lnTo>
                <a:lnTo>
                  <a:pt x="1147673" y="1524050"/>
                </a:lnTo>
                <a:lnTo>
                  <a:pt x="1148981" y="1527073"/>
                </a:lnTo>
                <a:lnTo>
                  <a:pt x="1192098" y="1629905"/>
                </a:lnTo>
                <a:lnTo>
                  <a:pt x="1178052" y="1614284"/>
                </a:lnTo>
                <a:lnTo>
                  <a:pt x="1148613" y="1589201"/>
                </a:lnTo>
                <a:lnTo>
                  <a:pt x="1113701" y="1572285"/>
                </a:lnTo>
                <a:lnTo>
                  <a:pt x="1075321" y="1564259"/>
                </a:lnTo>
                <a:lnTo>
                  <a:pt x="1035481" y="1565808"/>
                </a:lnTo>
                <a:lnTo>
                  <a:pt x="974750" y="1575765"/>
                </a:lnTo>
                <a:lnTo>
                  <a:pt x="537476" y="1647482"/>
                </a:lnTo>
                <a:lnTo>
                  <a:pt x="475183" y="1516748"/>
                </a:lnTo>
                <a:lnTo>
                  <a:pt x="298856" y="1066482"/>
                </a:lnTo>
                <a:lnTo>
                  <a:pt x="297700" y="1063459"/>
                </a:lnTo>
                <a:lnTo>
                  <a:pt x="294195" y="1061948"/>
                </a:lnTo>
                <a:lnTo>
                  <a:pt x="290957" y="1063015"/>
                </a:lnTo>
                <a:lnTo>
                  <a:pt x="287718" y="1064158"/>
                </a:lnTo>
                <a:lnTo>
                  <a:pt x="286092" y="1067422"/>
                </a:lnTo>
                <a:lnTo>
                  <a:pt x="461606" y="1515808"/>
                </a:lnTo>
                <a:lnTo>
                  <a:pt x="435381" y="1526514"/>
                </a:lnTo>
                <a:lnTo>
                  <a:pt x="163372" y="1637525"/>
                </a:lnTo>
                <a:lnTo>
                  <a:pt x="82435" y="1498180"/>
                </a:lnTo>
                <a:lnTo>
                  <a:pt x="80746" y="1495348"/>
                </a:lnTo>
                <a:lnTo>
                  <a:pt x="77025" y="1494332"/>
                </a:lnTo>
                <a:lnTo>
                  <a:pt x="73990" y="1495844"/>
                </a:lnTo>
                <a:lnTo>
                  <a:pt x="71018" y="1497355"/>
                </a:lnTo>
                <a:lnTo>
                  <a:pt x="69875" y="1500822"/>
                </a:lnTo>
                <a:lnTo>
                  <a:pt x="71564" y="1503654"/>
                </a:lnTo>
                <a:lnTo>
                  <a:pt x="149250" y="1637525"/>
                </a:lnTo>
                <a:lnTo>
                  <a:pt x="155067" y="1647532"/>
                </a:lnTo>
                <a:lnTo>
                  <a:pt x="230543" y="1796630"/>
                </a:lnTo>
                <a:lnTo>
                  <a:pt x="254038" y="1834540"/>
                </a:lnTo>
                <a:lnTo>
                  <a:pt x="285242" y="1870189"/>
                </a:lnTo>
                <a:lnTo>
                  <a:pt x="320586" y="1898891"/>
                </a:lnTo>
                <a:lnTo>
                  <a:pt x="360057" y="1921789"/>
                </a:lnTo>
                <a:lnTo>
                  <a:pt x="401993" y="1938235"/>
                </a:lnTo>
                <a:lnTo>
                  <a:pt x="411937" y="1940636"/>
                </a:lnTo>
                <a:lnTo>
                  <a:pt x="447890" y="1948853"/>
                </a:lnTo>
                <a:lnTo>
                  <a:pt x="494487" y="1952345"/>
                </a:lnTo>
                <a:lnTo>
                  <a:pt x="521385" y="1951189"/>
                </a:lnTo>
                <a:lnTo>
                  <a:pt x="548297" y="1947646"/>
                </a:lnTo>
                <a:lnTo>
                  <a:pt x="575068" y="1941677"/>
                </a:lnTo>
                <a:lnTo>
                  <a:pt x="601548" y="1933206"/>
                </a:lnTo>
                <a:lnTo>
                  <a:pt x="1069035" y="1759927"/>
                </a:lnTo>
                <a:lnTo>
                  <a:pt x="1088542" y="1780806"/>
                </a:lnTo>
                <a:lnTo>
                  <a:pt x="1122895" y="1811439"/>
                </a:lnTo>
                <a:lnTo>
                  <a:pt x="1168323" y="1841500"/>
                </a:lnTo>
                <a:lnTo>
                  <a:pt x="1221054" y="1860677"/>
                </a:lnTo>
                <a:lnTo>
                  <a:pt x="1257846" y="1869744"/>
                </a:lnTo>
                <a:lnTo>
                  <a:pt x="1290218" y="1881314"/>
                </a:lnTo>
                <a:lnTo>
                  <a:pt x="1317244" y="1893582"/>
                </a:lnTo>
                <a:lnTo>
                  <a:pt x="1319720" y="1894928"/>
                </a:lnTo>
                <a:lnTo>
                  <a:pt x="1315554" y="1904746"/>
                </a:lnTo>
                <a:lnTo>
                  <a:pt x="1310627" y="1904746"/>
                </a:lnTo>
                <a:lnTo>
                  <a:pt x="1310627" y="1916391"/>
                </a:lnTo>
                <a:lnTo>
                  <a:pt x="1298397" y="1945297"/>
                </a:lnTo>
                <a:lnTo>
                  <a:pt x="823709" y="1945297"/>
                </a:lnTo>
                <a:lnTo>
                  <a:pt x="810653" y="1943074"/>
                </a:lnTo>
                <a:lnTo>
                  <a:pt x="799579" y="1936953"/>
                </a:lnTo>
                <a:lnTo>
                  <a:pt x="791400" y="1927745"/>
                </a:lnTo>
                <a:lnTo>
                  <a:pt x="787044" y="1916391"/>
                </a:lnTo>
                <a:lnTo>
                  <a:pt x="1310627" y="1916391"/>
                </a:lnTo>
                <a:lnTo>
                  <a:pt x="1310627" y="1904746"/>
                </a:lnTo>
                <a:lnTo>
                  <a:pt x="776859" y="1904746"/>
                </a:lnTo>
                <a:lnTo>
                  <a:pt x="774103" y="1907324"/>
                </a:lnTo>
                <a:lnTo>
                  <a:pt x="774103" y="1910537"/>
                </a:lnTo>
                <a:lnTo>
                  <a:pt x="774801" y="1916391"/>
                </a:lnTo>
                <a:lnTo>
                  <a:pt x="774915" y="1917344"/>
                </a:lnTo>
                <a:lnTo>
                  <a:pt x="775017" y="1918157"/>
                </a:lnTo>
                <a:lnTo>
                  <a:pt x="775309" y="1920646"/>
                </a:lnTo>
                <a:lnTo>
                  <a:pt x="778776" y="1929955"/>
                </a:lnTo>
                <a:lnTo>
                  <a:pt x="784212" y="1938235"/>
                </a:lnTo>
                <a:lnTo>
                  <a:pt x="791311" y="1945297"/>
                </a:lnTo>
                <a:lnTo>
                  <a:pt x="575424" y="1945297"/>
                </a:lnTo>
                <a:lnTo>
                  <a:pt x="572655" y="1947811"/>
                </a:lnTo>
                <a:lnTo>
                  <a:pt x="572655" y="1956816"/>
                </a:lnTo>
                <a:lnTo>
                  <a:pt x="572655" y="1999259"/>
                </a:lnTo>
                <a:lnTo>
                  <a:pt x="572655" y="3640747"/>
                </a:lnTo>
                <a:lnTo>
                  <a:pt x="114096" y="3640747"/>
                </a:lnTo>
                <a:lnTo>
                  <a:pt x="109029" y="3634143"/>
                </a:lnTo>
                <a:lnTo>
                  <a:pt x="107683" y="3628504"/>
                </a:lnTo>
                <a:lnTo>
                  <a:pt x="106260" y="3622878"/>
                </a:lnTo>
                <a:lnTo>
                  <a:pt x="107873" y="3614851"/>
                </a:lnTo>
                <a:lnTo>
                  <a:pt x="338950" y="3512235"/>
                </a:lnTo>
                <a:lnTo>
                  <a:pt x="385229" y="3486315"/>
                </a:lnTo>
                <a:lnTo>
                  <a:pt x="424891" y="3453193"/>
                </a:lnTo>
                <a:lnTo>
                  <a:pt x="457149" y="3414052"/>
                </a:lnTo>
                <a:lnTo>
                  <a:pt x="481177" y="3370059"/>
                </a:lnTo>
                <a:lnTo>
                  <a:pt x="496189" y="3322409"/>
                </a:lnTo>
                <a:lnTo>
                  <a:pt x="501370" y="3272282"/>
                </a:lnTo>
                <a:lnTo>
                  <a:pt x="501370" y="2572004"/>
                </a:lnTo>
                <a:lnTo>
                  <a:pt x="572655" y="2572004"/>
                </a:lnTo>
                <a:lnTo>
                  <a:pt x="572655" y="2557576"/>
                </a:lnTo>
                <a:lnTo>
                  <a:pt x="495223" y="2560409"/>
                </a:lnTo>
                <a:lnTo>
                  <a:pt x="43141" y="2560409"/>
                </a:lnTo>
                <a:lnTo>
                  <a:pt x="31178" y="2558161"/>
                </a:lnTo>
                <a:lnTo>
                  <a:pt x="21399" y="2552001"/>
                </a:lnTo>
                <a:lnTo>
                  <a:pt x="14782" y="2542883"/>
                </a:lnTo>
                <a:lnTo>
                  <a:pt x="12357" y="2531707"/>
                </a:lnTo>
                <a:lnTo>
                  <a:pt x="14782" y="2520505"/>
                </a:lnTo>
                <a:lnTo>
                  <a:pt x="21399" y="2511361"/>
                </a:lnTo>
                <a:lnTo>
                  <a:pt x="31178" y="2505189"/>
                </a:lnTo>
                <a:lnTo>
                  <a:pt x="43141" y="2502928"/>
                </a:lnTo>
                <a:lnTo>
                  <a:pt x="572655" y="2502928"/>
                </a:lnTo>
                <a:lnTo>
                  <a:pt x="572655" y="2491397"/>
                </a:lnTo>
                <a:lnTo>
                  <a:pt x="43141" y="2491397"/>
                </a:lnTo>
                <a:lnTo>
                  <a:pt x="26377" y="2494572"/>
                </a:lnTo>
                <a:lnTo>
                  <a:pt x="13119" y="2502928"/>
                </a:lnTo>
                <a:lnTo>
                  <a:pt x="12661" y="2503220"/>
                </a:lnTo>
                <a:lnTo>
                  <a:pt x="3403" y="2516022"/>
                </a:lnTo>
                <a:lnTo>
                  <a:pt x="0" y="2531707"/>
                </a:lnTo>
                <a:lnTo>
                  <a:pt x="3403" y="2547378"/>
                </a:lnTo>
                <a:lnTo>
                  <a:pt x="12661" y="2560180"/>
                </a:lnTo>
                <a:lnTo>
                  <a:pt x="13030" y="2560409"/>
                </a:lnTo>
                <a:lnTo>
                  <a:pt x="26377" y="2568829"/>
                </a:lnTo>
                <a:lnTo>
                  <a:pt x="43141" y="2572004"/>
                </a:lnTo>
                <a:lnTo>
                  <a:pt x="489013" y="2572004"/>
                </a:lnTo>
                <a:lnTo>
                  <a:pt x="489013" y="3272282"/>
                </a:lnTo>
                <a:lnTo>
                  <a:pt x="484060" y="3320224"/>
                </a:lnTo>
                <a:lnTo>
                  <a:pt x="469696" y="3365817"/>
                </a:lnTo>
                <a:lnTo>
                  <a:pt x="446709" y="3407892"/>
                </a:lnTo>
                <a:lnTo>
                  <a:pt x="415848" y="3445345"/>
                </a:lnTo>
                <a:lnTo>
                  <a:pt x="377901" y="3477031"/>
                </a:lnTo>
                <a:lnTo>
                  <a:pt x="333616" y="3501821"/>
                </a:lnTo>
                <a:lnTo>
                  <a:pt x="111455" y="3600462"/>
                </a:lnTo>
                <a:lnTo>
                  <a:pt x="103251" y="3605822"/>
                </a:lnTo>
                <a:lnTo>
                  <a:pt x="97650" y="3613086"/>
                </a:lnTo>
                <a:lnTo>
                  <a:pt x="94996" y="3621684"/>
                </a:lnTo>
                <a:lnTo>
                  <a:pt x="95072" y="3622878"/>
                </a:lnTo>
                <a:lnTo>
                  <a:pt x="95592" y="3631044"/>
                </a:lnTo>
                <a:lnTo>
                  <a:pt x="124015" y="3652278"/>
                </a:lnTo>
                <a:lnTo>
                  <a:pt x="577456" y="3652278"/>
                </a:lnTo>
                <a:lnTo>
                  <a:pt x="578192" y="3652101"/>
                </a:lnTo>
                <a:lnTo>
                  <a:pt x="578866" y="3651859"/>
                </a:lnTo>
                <a:lnTo>
                  <a:pt x="2679852" y="3651859"/>
                </a:lnTo>
                <a:lnTo>
                  <a:pt x="2682646" y="3649268"/>
                </a:lnTo>
                <a:lnTo>
                  <a:pt x="2682646" y="1947811"/>
                </a:lnTo>
                <a:close/>
              </a:path>
            </a:pathLst>
          </a:custGeom>
          <a:solidFill>
            <a:srgbClr val="0F0E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41725" y="592276"/>
            <a:ext cx="11004550" cy="1489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211182" y="5021656"/>
            <a:ext cx="8091805" cy="3227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10664" y="1677748"/>
            <a:ext cx="14266672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en-US" altLang="zh-TW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7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知識庫成果展示</a:t>
            </a:r>
            <a:endParaRPr sz="7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85197" y="3433382"/>
            <a:ext cx="11690985" cy="552011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047990" y="6926943"/>
            <a:ext cx="2562860" cy="1481816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95"/>
              </a:spcBef>
            </a:pPr>
            <a:r>
              <a:rPr lang="zh-TW" altLang="en-US" sz="4000" b="1" spc="-50" dirty="0">
                <a:latin typeface="Microsoft JhengHei"/>
                <a:cs typeface="Microsoft JhengHei"/>
              </a:rPr>
              <a:t>專案部</a:t>
            </a:r>
            <a:endParaRPr lang="en-US" altLang="zh-TW" sz="4000" b="1" spc="-50" dirty="0">
              <a:latin typeface="Microsoft JhengHei"/>
              <a:cs typeface="Microsoft JhengHei"/>
            </a:endParaRPr>
          </a:p>
          <a:p>
            <a:pPr algn="ctr">
              <a:lnSpc>
                <a:spcPct val="100000"/>
              </a:lnSpc>
              <a:spcBef>
                <a:spcPts val="1695"/>
              </a:spcBef>
            </a:pPr>
            <a:r>
              <a:rPr sz="2800" b="1" dirty="0">
                <a:latin typeface="Microsoft JhengHei"/>
                <a:cs typeface="Microsoft JhengHei"/>
              </a:rPr>
              <a:t>202</a:t>
            </a:r>
            <a:r>
              <a:rPr lang="en-US" altLang="zh-TW" sz="2800" b="1" dirty="0">
                <a:latin typeface="Microsoft JhengHei"/>
                <a:cs typeface="Microsoft JhengHei"/>
              </a:rPr>
              <a:t>6</a:t>
            </a:r>
            <a:r>
              <a:rPr sz="2800" b="1" spc="-40" dirty="0">
                <a:latin typeface="Microsoft JhengHei"/>
                <a:cs typeface="Microsoft JhengHei"/>
              </a:rPr>
              <a:t> </a:t>
            </a:r>
            <a:r>
              <a:rPr lang="en-US" sz="2800" b="1" spc="-40" dirty="0">
                <a:latin typeface="Microsoft JhengHei"/>
                <a:cs typeface="Microsoft JhengHei"/>
              </a:rPr>
              <a:t>.10</a:t>
            </a:r>
            <a:r>
              <a:rPr sz="2800" b="1" spc="-10" dirty="0">
                <a:latin typeface="Microsoft JhengHei"/>
                <a:cs typeface="Microsoft JhengHei"/>
              </a:rPr>
              <a:t> </a:t>
            </a:r>
            <a:r>
              <a:rPr sz="2800" b="1" spc="-25" dirty="0">
                <a:latin typeface="Microsoft JhengHei"/>
                <a:cs typeface="Microsoft JhengHei"/>
              </a:rPr>
              <a:t>.</a:t>
            </a:r>
            <a:r>
              <a:rPr lang="en-US" altLang="zh-TW" sz="2800" b="1" spc="-25" dirty="0">
                <a:latin typeface="Microsoft JhengHei"/>
                <a:cs typeface="Microsoft JhengHei"/>
              </a:rPr>
              <a:t>23</a:t>
            </a:r>
            <a:endParaRPr sz="2800" dirty="0">
              <a:latin typeface="Microsoft JhengHei"/>
              <a:cs typeface="Microsoft JhengHe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47304" y="1943100"/>
            <a:ext cx="8630920" cy="1426845"/>
          </a:xfrm>
          <a:custGeom>
            <a:avLst/>
            <a:gdLst/>
            <a:ahLst/>
            <a:cxnLst/>
            <a:rect l="l" t="t" r="r" b="b"/>
            <a:pathLst>
              <a:path w="8630919" h="1426845">
                <a:moveTo>
                  <a:pt x="8572500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1368552"/>
                </a:lnTo>
                <a:lnTo>
                  <a:pt x="4548" y="1391102"/>
                </a:lnTo>
                <a:lnTo>
                  <a:pt x="16954" y="1409509"/>
                </a:lnTo>
                <a:lnTo>
                  <a:pt x="35361" y="1421915"/>
                </a:lnTo>
                <a:lnTo>
                  <a:pt x="57912" y="1426464"/>
                </a:lnTo>
                <a:lnTo>
                  <a:pt x="8572500" y="1426464"/>
                </a:lnTo>
                <a:lnTo>
                  <a:pt x="8595050" y="1421915"/>
                </a:lnTo>
                <a:lnTo>
                  <a:pt x="8613457" y="1409509"/>
                </a:lnTo>
                <a:lnTo>
                  <a:pt x="8625863" y="1391102"/>
                </a:lnTo>
                <a:lnTo>
                  <a:pt x="8630412" y="1368552"/>
                </a:lnTo>
                <a:lnTo>
                  <a:pt x="8630412" y="57912"/>
                </a:lnTo>
                <a:lnTo>
                  <a:pt x="8625863" y="35361"/>
                </a:lnTo>
                <a:lnTo>
                  <a:pt x="8613457" y="16954"/>
                </a:lnTo>
                <a:lnTo>
                  <a:pt x="8595050" y="4548"/>
                </a:lnTo>
                <a:lnTo>
                  <a:pt x="8572500" y="0"/>
                </a:lnTo>
                <a:close/>
              </a:path>
            </a:pathLst>
          </a:custGeom>
          <a:solidFill>
            <a:srgbClr val="FFA1AC"/>
          </a:solidFill>
        </p:spPr>
        <p:txBody>
          <a:bodyPr wrap="square" lIns="0" tIns="0" rIns="0" bIns="0" rtlCol="0"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47304" y="3511295"/>
            <a:ext cx="8630920" cy="1426845"/>
          </a:xfrm>
          <a:custGeom>
            <a:avLst/>
            <a:gdLst/>
            <a:ahLst/>
            <a:cxnLst/>
            <a:rect l="l" t="t" r="r" b="b"/>
            <a:pathLst>
              <a:path w="8630919" h="1426845">
                <a:moveTo>
                  <a:pt x="8572500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1368552"/>
                </a:lnTo>
                <a:lnTo>
                  <a:pt x="4548" y="1391102"/>
                </a:lnTo>
                <a:lnTo>
                  <a:pt x="16954" y="1409509"/>
                </a:lnTo>
                <a:lnTo>
                  <a:pt x="35361" y="1421915"/>
                </a:lnTo>
                <a:lnTo>
                  <a:pt x="57912" y="1426464"/>
                </a:lnTo>
                <a:lnTo>
                  <a:pt x="8572500" y="1426464"/>
                </a:lnTo>
                <a:lnTo>
                  <a:pt x="8595050" y="1421915"/>
                </a:lnTo>
                <a:lnTo>
                  <a:pt x="8613457" y="1409509"/>
                </a:lnTo>
                <a:lnTo>
                  <a:pt x="8625863" y="1391102"/>
                </a:lnTo>
                <a:lnTo>
                  <a:pt x="8630412" y="1368552"/>
                </a:lnTo>
                <a:lnTo>
                  <a:pt x="8630412" y="57912"/>
                </a:lnTo>
                <a:lnTo>
                  <a:pt x="8625863" y="35361"/>
                </a:lnTo>
                <a:lnTo>
                  <a:pt x="8613457" y="16954"/>
                </a:lnTo>
                <a:lnTo>
                  <a:pt x="8595050" y="4548"/>
                </a:lnTo>
                <a:lnTo>
                  <a:pt x="8572500" y="0"/>
                </a:lnTo>
                <a:close/>
              </a:path>
            </a:pathLst>
          </a:custGeom>
          <a:solidFill>
            <a:srgbClr val="FFDC5D"/>
          </a:solidFill>
        </p:spPr>
        <p:txBody>
          <a:bodyPr wrap="square" lIns="0" tIns="0" rIns="0" bIns="0" rtlCol="0"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47304" y="5148072"/>
            <a:ext cx="8630920" cy="1426845"/>
          </a:xfrm>
          <a:custGeom>
            <a:avLst/>
            <a:gdLst/>
            <a:ahLst/>
            <a:cxnLst/>
            <a:rect l="l" t="t" r="r" b="b"/>
            <a:pathLst>
              <a:path w="8630919" h="1426845">
                <a:moveTo>
                  <a:pt x="8572500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1368552"/>
                </a:lnTo>
                <a:lnTo>
                  <a:pt x="4548" y="1391102"/>
                </a:lnTo>
                <a:lnTo>
                  <a:pt x="16954" y="1409509"/>
                </a:lnTo>
                <a:lnTo>
                  <a:pt x="35361" y="1421915"/>
                </a:lnTo>
                <a:lnTo>
                  <a:pt x="57912" y="1426464"/>
                </a:lnTo>
                <a:lnTo>
                  <a:pt x="8572500" y="1426464"/>
                </a:lnTo>
                <a:lnTo>
                  <a:pt x="8595050" y="1421915"/>
                </a:lnTo>
                <a:lnTo>
                  <a:pt x="8613457" y="1409509"/>
                </a:lnTo>
                <a:lnTo>
                  <a:pt x="8625863" y="1391102"/>
                </a:lnTo>
                <a:lnTo>
                  <a:pt x="8630412" y="1368552"/>
                </a:lnTo>
                <a:lnTo>
                  <a:pt x="8630412" y="57912"/>
                </a:lnTo>
                <a:lnTo>
                  <a:pt x="8625863" y="35361"/>
                </a:lnTo>
                <a:lnTo>
                  <a:pt x="8613457" y="16954"/>
                </a:lnTo>
                <a:lnTo>
                  <a:pt x="8595050" y="4548"/>
                </a:lnTo>
                <a:lnTo>
                  <a:pt x="8572500" y="0"/>
                </a:lnTo>
                <a:close/>
              </a:path>
            </a:pathLst>
          </a:custGeom>
          <a:solidFill>
            <a:srgbClr val="C3D59B"/>
          </a:solidFill>
        </p:spPr>
        <p:txBody>
          <a:bodyPr wrap="square" lIns="0" tIns="0" rIns="0" bIns="0" rtlCol="0"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019543" y="2238756"/>
            <a:ext cx="702945" cy="704215"/>
          </a:xfrm>
          <a:custGeom>
            <a:avLst/>
            <a:gdLst/>
            <a:ahLst/>
            <a:cxnLst/>
            <a:rect l="l" t="t" r="r" b="b"/>
            <a:pathLst>
              <a:path w="702945" h="704214">
                <a:moveTo>
                  <a:pt x="351281" y="0"/>
                </a:moveTo>
                <a:lnTo>
                  <a:pt x="303604" y="3213"/>
                </a:lnTo>
                <a:lnTo>
                  <a:pt x="257880" y="12574"/>
                </a:lnTo>
                <a:lnTo>
                  <a:pt x="214526" y="27664"/>
                </a:lnTo>
                <a:lnTo>
                  <a:pt x="173961" y="48062"/>
                </a:lnTo>
                <a:lnTo>
                  <a:pt x="136603" y="73350"/>
                </a:lnTo>
                <a:lnTo>
                  <a:pt x="102870" y="103108"/>
                </a:lnTo>
                <a:lnTo>
                  <a:pt x="73179" y="136916"/>
                </a:lnTo>
                <a:lnTo>
                  <a:pt x="47949" y="174356"/>
                </a:lnTo>
                <a:lnTo>
                  <a:pt x="27598" y="215009"/>
                </a:lnTo>
                <a:lnTo>
                  <a:pt x="12544" y="258453"/>
                </a:lnTo>
                <a:lnTo>
                  <a:pt x="3205" y="304271"/>
                </a:lnTo>
                <a:lnTo>
                  <a:pt x="0" y="352043"/>
                </a:lnTo>
                <a:lnTo>
                  <a:pt x="3205" y="399816"/>
                </a:lnTo>
                <a:lnTo>
                  <a:pt x="12544" y="445634"/>
                </a:lnTo>
                <a:lnTo>
                  <a:pt x="27598" y="489078"/>
                </a:lnTo>
                <a:lnTo>
                  <a:pt x="47949" y="529731"/>
                </a:lnTo>
                <a:lnTo>
                  <a:pt x="73179" y="567171"/>
                </a:lnTo>
                <a:lnTo>
                  <a:pt x="102870" y="600979"/>
                </a:lnTo>
                <a:lnTo>
                  <a:pt x="136603" y="630737"/>
                </a:lnTo>
                <a:lnTo>
                  <a:pt x="173961" y="656025"/>
                </a:lnTo>
                <a:lnTo>
                  <a:pt x="214526" y="676423"/>
                </a:lnTo>
                <a:lnTo>
                  <a:pt x="257880" y="691513"/>
                </a:lnTo>
                <a:lnTo>
                  <a:pt x="303604" y="700874"/>
                </a:lnTo>
                <a:lnTo>
                  <a:pt x="351281" y="704087"/>
                </a:lnTo>
                <a:lnTo>
                  <a:pt x="398959" y="700874"/>
                </a:lnTo>
                <a:lnTo>
                  <a:pt x="444683" y="691513"/>
                </a:lnTo>
                <a:lnTo>
                  <a:pt x="488037" y="676423"/>
                </a:lnTo>
                <a:lnTo>
                  <a:pt x="528602" y="656025"/>
                </a:lnTo>
                <a:lnTo>
                  <a:pt x="565960" y="630737"/>
                </a:lnTo>
                <a:lnTo>
                  <a:pt x="599693" y="600979"/>
                </a:lnTo>
                <a:lnTo>
                  <a:pt x="629384" y="567171"/>
                </a:lnTo>
                <a:lnTo>
                  <a:pt x="654614" y="529731"/>
                </a:lnTo>
                <a:lnTo>
                  <a:pt x="674965" y="489078"/>
                </a:lnTo>
                <a:lnTo>
                  <a:pt x="690019" y="445634"/>
                </a:lnTo>
                <a:lnTo>
                  <a:pt x="699358" y="399816"/>
                </a:lnTo>
                <a:lnTo>
                  <a:pt x="702563" y="352043"/>
                </a:lnTo>
                <a:lnTo>
                  <a:pt x="699358" y="304271"/>
                </a:lnTo>
                <a:lnTo>
                  <a:pt x="690019" y="258453"/>
                </a:lnTo>
                <a:lnTo>
                  <a:pt x="674965" y="215009"/>
                </a:lnTo>
                <a:lnTo>
                  <a:pt x="654614" y="174356"/>
                </a:lnTo>
                <a:lnTo>
                  <a:pt x="629384" y="136916"/>
                </a:lnTo>
                <a:lnTo>
                  <a:pt x="599693" y="103108"/>
                </a:lnTo>
                <a:lnTo>
                  <a:pt x="565960" y="73350"/>
                </a:lnTo>
                <a:lnTo>
                  <a:pt x="528602" y="48062"/>
                </a:lnTo>
                <a:lnTo>
                  <a:pt x="488037" y="27664"/>
                </a:lnTo>
                <a:lnTo>
                  <a:pt x="444683" y="12574"/>
                </a:lnTo>
                <a:lnTo>
                  <a:pt x="398959" y="3213"/>
                </a:lnTo>
                <a:lnTo>
                  <a:pt x="3512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2942" y="2388234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1</a:t>
            </a:r>
            <a:endParaRPr sz="2200"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19543" y="3874007"/>
            <a:ext cx="702945" cy="702945"/>
          </a:xfrm>
          <a:custGeom>
            <a:avLst/>
            <a:gdLst/>
            <a:ahLst/>
            <a:cxnLst/>
            <a:rect l="l" t="t" r="r" b="b"/>
            <a:pathLst>
              <a:path w="702945" h="702945">
                <a:moveTo>
                  <a:pt x="351281" y="0"/>
                </a:moveTo>
                <a:lnTo>
                  <a:pt x="303604" y="3205"/>
                </a:lnTo>
                <a:lnTo>
                  <a:pt x="257880" y="12544"/>
                </a:lnTo>
                <a:lnTo>
                  <a:pt x="214526" y="27598"/>
                </a:lnTo>
                <a:lnTo>
                  <a:pt x="173961" y="47949"/>
                </a:lnTo>
                <a:lnTo>
                  <a:pt x="136603" y="73179"/>
                </a:lnTo>
                <a:lnTo>
                  <a:pt x="102870" y="102870"/>
                </a:lnTo>
                <a:lnTo>
                  <a:pt x="73179" y="136603"/>
                </a:lnTo>
                <a:lnTo>
                  <a:pt x="47949" y="173961"/>
                </a:lnTo>
                <a:lnTo>
                  <a:pt x="27598" y="214526"/>
                </a:lnTo>
                <a:lnTo>
                  <a:pt x="12544" y="257880"/>
                </a:lnTo>
                <a:lnTo>
                  <a:pt x="3205" y="303604"/>
                </a:lnTo>
                <a:lnTo>
                  <a:pt x="0" y="351282"/>
                </a:lnTo>
                <a:lnTo>
                  <a:pt x="3205" y="398959"/>
                </a:lnTo>
                <a:lnTo>
                  <a:pt x="12544" y="444683"/>
                </a:lnTo>
                <a:lnTo>
                  <a:pt x="27598" y="488037"/>
                </a:lnTo>
                <a:lnTo>
                  <a:pt x="47949" y="528602"/>
                </a:lnTo>
                <a:lnTo>
                  <a:pt x="73179" y="565960"/>
                </a:lnTo>
                <a:lnTo>
                  <a:pt x="102870" y="599694"/>
                </a:lnTo>
                <a:lnTo>
                  <a:pt x="136603" y="629384"/>
                </a:lnTo>
                <a:lnTo>
                  <a:pt x="173961" y="654614"/>
                </a:lnTo>
                <a:lnTo>
                  <a:pt x="214526" y="674965"/>
                </a:lnTo>
                <a:lnTo>
                  <a:pt x="257880" y="690019"/>
                </a:lnTo>
                <a:lnTo>
                  <a:pt x="303604" y="699358"/>
                </a:lnTo>
                <a:lnTo>
                  <a:pt x="351281" y="702564"/>
                </a:lnTo>
                <a:lnTo>
                  <a:pt x="398959" y="699358"/>
                </a:lnTo>
                <a:lnTo>
                  <a:pt x="444683" y="690019"/>
                </a:lnTo>
                <a:lnTo>
                  <a:pt x="488037" y="674965"/>
                </a:lnTo>
                <a:lnTo>
                  <a:pt x="528602" y="654614"/>
                </a:lnTo>
                <a:lnTo>
                  <a:pt x="565960" y="629384"/>
                </a:lnTo>
                <a:lnTo>
                  <a:pt x="599693" y="599694"/>
                </a:lnTo>
                <a:lnTo>
                  <a:pt x="629384" y="565960"/>
                </a:lnTo>
                <a:lnTo>
                  <a:pt x="654614" y="528602"/>
                </a:lnTo>
                <a:lnTo>
                  <a:pt x="674965" y="488037"/>
                </a:lnTo>
                <a:lnTo>
                  <a:pt x="690019" y="444683"/>
                </a:lnTo>
                <a:lnTo>
                  <a:pt x="699358" y="398959"/>
                </a:lnTo>
                <a:lnTo>
                  <a:pt x="702563" y="351282"/>
                </a:lnTo>
                <a:lnTo>
                  <a:pt x="699358" y="303604"/>
                </a:lnTo>
                <a:lnTo>
                  <a:pt x="690019" y="257880"/>
                </a:lnTo>
                <a:lnTo>
                  <a:pt x="674965" y="214526"/>
                </a:lnTo>
                <a:lnTo>
                  <a:pt x="654614" y="173961"/>
                </a:lnTo>
                <a:lnTo>
                  <a:pt x="629384" y="136603"/>
                </a:lnTo>
                <a:lnTo>
                  <a:pt x="599693" y="102869"/>
                </a:lnTo>
                <a:lnTo>
                  <a:pt x="565960" y="73179"/>
                </a:lnTo>
                <a:lnTo>
                  <a:pt x="528602" y="47949"/>
                </a:lnTo>
                <a:lnTo>
                  <a:pt x="488037" y="27598"/>
                </a:lnTo>
                <a:lnTo>
                  <a:pt x="444683" y="12544"/>
                </a:lnTo>
                <a:lnTo>
                  <a:pt x="398959" y="3205"/>
                </a:lnTo>
                <a:lnTo>
                  <a:pt x="3512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82942" y="4022598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2</a:t>
            </a:r>
            <a:endParaRPr sz="2200"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019543" y="5509260"/>
            <a:ext cx="702945" cy="704215"/>
          </a:xfrm>
          <a:custGeom>
            <a:avLst/>
            <a:gdLst/>
            <a:ahLst/>
            <a:cxnLst/>
            <a:rect l="l" t="t" r="r" b="b"/>
            <a:pathLst>
              <a:path w="702945" h="704214">
                <a:moveTo>
                  <a:pt x="351281" y="0"/>
                </a:moveTo>
                <a:lnTo>
                  <a:pt x="303604" y="3213"/>
                </a:lnTo>
                <a:lnTo>
                  <a:pt x="257880" y="12574"/>
                </a:lnTo>
                <a:lnTo>
                  <a:pt x="214526" y="27664"/>
                </a:lnTo>
                <a:lnTo>
                  <a:pt x="173961" y="48062"/>
                </a:lnTo>
                <a:lnTo>
                  <a:pt x="136603" y="73350"/>
                </a:lnTo>
                <a:lnTo>
                  <a:pt x="102870" y="103108"/>
                </a:lnTo>
                <a:lnTo>
                  <a:pt x="73179" y="136916"/>
                </a:lnTo>
                <a:lnTo>
                  <a:pt x="47949" y="174356"/>
                </a:lnTo>
                <a:lnTo>
                  <a:pt x="27598" y="215009"/>
                </a:lnTo>
                <a:lnTo>
                  <a:pt x="12544" y="258453"/>
                </a:lnTo>
                <a:lnTo>
                  <a:pt x="3205" y="304271"/>
                </a:lnTo>
                <a:lnTo>
                  <a:pt x="0" y="352043"/>
                </a:lnTo>
                <a:lnTo>
                  <a:pt x="3205" y="399816"/>
                </a:lnTo>
                <a:lnTo>
                  <a:pt x="12544" y="445634"/>
                </a:lnTo>
                <a:lnTo>
                  <a:pt x="27598" y="489078"/>
                </a:lnTo>
                <a:lnTo>
                  <a:pt x="47949" y="529731"/>
                </a:lnTo>
                <a:lnTo>
                  <a:pt x="73179" y="567171"/>
                </a:lnTo>
                <a:lnTo>
                  <a:pt x="102870" y="600979"/>
                </a:lnTo>
                <a:lnTo>
                  <a:pt x="136603" y="630737"/>
                </a:lnTo>
                <a:lnTo>
                  <a:pt x="173961" y="656025"/>
                </a:lnTo>
                <a:lnTo>
                  <a:pt x="214526" y="676423"/>
                </a:lnTo>
                <a:lnTo>
                  <a:pt x="257880" y="691513"/>
                </a:lnTo>
                <a:lnTo>
                  <a:pt x="303604" y="700874"/>
                </a:lnTo>
                <a:lnTo>
                  <a:pt x="351281" y="704088"/>
                </a:lnTo>
                <a:lnTo>
                  <a:pt x="398959" y="700874"/>
                </a:lnTo>
                <a:lnTo>
                  <a:pt x="444683" y="691513"/>
                </a:lnTo>
                <a:lnTo>
                  <a:pt x="488037" y="676423"/>
                </a:lnTo>
                <a:lnTo>
                  <a:pt x="528602" y="656025"/>
                </a:lnTo>
                <a:lnTo>
                  <a:pt x="565960" y="630737"/>
                </a:lnTo>
                <a:lnTo>
                  <a:pt x="599693" y="600979"/>
                </a:lnTo>
                <a:lnTo>
                  <a:pt x="629384" y="567171"/>
                </a:lnTo>
                <a:lnTo>
                  <a:pt x="654614" y="529731"/>
                </a:lnTo>
                <a:lnTo>
                  <a:pt x="674965" y="489078"/>
                </a:lnTo>
                <a:lnTo>
                  <a:pt x="690019" y="445634"/>
                </a:lnTo>
                <a:lnTo>
                  <a:pt x="699358" y="399816"/>
                </a:lnTo>
                <a:lnTo>
                  <a:pt x="702563" y="352043"/>
                </a:lnTo>
                <a:lnTo>
                  <a:pt x="699358" y="304271"/>
                </a:lnTo>
                <a:lnTo>
                  <a:pt x="690019" y="258453"/>
                </a:lnTo>
                <a:lnTo>
                  <a:pt x="674965" y="215009"/>
                </a:lnTo>
                <a:lnTo>
                  <a:pt x="654614" y="174356"/>
                </a:lnTo>
                <a:lnTo>
                  <a:pt x="629384" y="136916"/>
                </a:lnTo>
                <a:lnTo>
                  <a:pt x="599693" y="103108"/>
                </a:lnTo>
                <a:lnTo>
                  <a:pt x="565960" y="73350"/>
                </a:lnTo>
                <a:lnTo>
                  <a:pt x="528602" y="48062"/>
                </a:lnTo>
                <a:lnTo>
                  <a:pt x="488037" y="27664"/>
                </a:lnTo>
                <a:lnTo>
                  <a:pt x="444683" y="12574"/>
                </a:lnTo>
                <a:lnTo>
                  <a:pt x="398959" y="3213"/>
                </a:lnTo>
                <a:lnTo>
                  <a:pt x="3512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82942" y="5659628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</a:t>
            </a:r>
            <a:endParaRPr sz="2200"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30754" y="4508500"/>
            <a:ext cx="1930400" cy="116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0" b="1" u="sng" spc="-25" dirty="0">
                <a:uFill>
                  <a:solidFill>
                    <a:srgbClr val="000000"/>
                  </a:solidFill>
                </a:uFill>
                <a:latin typeface="Microsoft JhengHei"/>
                <a:cs typeface="Microsoft JhengHei"/>
              </a:rPr>
              <a:t>大綱</a:t>
            </a:r>
            <a:endParaRPr sz="7500" dirty="0">
              <a:latin typeface="Microsoft JhengHei"/>
              <a:cs typeface="Microsoft JhengHei"/>
            </a:endParaRPr>
          </a:p>
        </p:txBody>
      </p: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8522334" y="2187016"/>
            <a:ext cx="4828540" cy="2449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5400" spc="-1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初步成果</a:t>
            </a:r>
            <a:endParaRPr sz="5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2700">
              <a:lnSpc>
                <a:spcPct val="100000"/>
              </a:lnSpc>
              <a:spcBef>
                <a:spcPts val="6130"/>
              </a:spcBef>
            </a:pPr>
            <a:r>
              <a:rPr lang="zh-TW" altLang="en-US" sz="5400" spc="-15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遇到什麼問題</a:t>
            </a:r>
            <a:endParaRPr sz="5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22334" y="5448300"/>
            <a:ext cx="62007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54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如何改善</a:t>
            </a:r>
            <a:endParaRPr sz="5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3BD6E062-58E4-0C8C-133A-91E5FE8D0D93}"/>
              </a:ext>
            </a:extLst>
          </p:cNvPr>
          <p:cNvSpPr/>
          <p:nvPr/>
        </p:nvSpPr>
        <p:spPr>
          <a:xfrm>
            <a:off x="8147304" y="6743700"/>
            <a:ext cx="8630920" cy="1426845"/>
          </a:xfrm>
          <a:custGeom>
            <a:avLst/>
            <a:gdLst/>
            <a:ahLst/>
            <a:cxnLst/>
            <a:rect l="l" t="t" r="r" b="b"/>
            <a:pathLst>
              <a:path w="8630919" h="1426845">
                <a:moveTo>
                  <a:pt x="8572500" y="0"/>
                </a:moveTo>
                <a:lnTo>
                  <a:pt x="57912" y="0"/>
                </a:lnTo>
                <a:lnTo>
                  <a:pt x="35361" y="4548"/>
                </a:lnTo>
                <a:lnTo>
                  <a:pt x="16954" y="16954"/>
                </a:lnTo>
                <a:lnTo>
                  <a:pt x="4548" y="35361"/>
                </a:lnTo>
                <a:lnTo>
                  <a:pt x="0" y="57912"/>
                </a:lnTo>
                <a:lnTo>
                  <a:pt x="0" y="1368552"/>
                </a:lnTo>
                <a:lnTo>
                  <a:pt x="4548" y="1391102"/>
                </a:lnTo>
                <a:lnTo>
                  <a:pt x="16954" y="1409509"/>
                </a:lnTo>
                <a:lnTo>
                  <a:pt x="35361" y="1421915"/>
                </a:lnTo>
                <a:lnTo>
                  <a:pt x="57912" y="1426464"/>
                </a:lnTo>
                <a:lnTo>
                  <a:pt x="8572500" y="1426464"/>
                </a:lnTo>
                <a:lnTo>
                  <a:pt x="8595050" y="1421915"/>
                </a:lnTo>
                <a:lnTo>
                  <a:pt x="8613457" y="1409509"/>
                </a:lnTo>
                <a:lnTo>
                  <a:pt x="8625863" y="1391102"/>
                </a:lnTo>
                <a:lnTo>
                  <a:pt x="8630412" y="1368552"/>
                </a:lnTo>
                <a:lnTo>
                  <a:pt x="8630412" y="57912"/>
                </a:lnTo>
                <a:lnTo>
                  <a:pt x="8625863" y="35361"/>
                </a:lnTo>
                <a:lnTo>
                  <a:pt x="8613457" y="16954"/>
                </a:lnTo>
                <a:lnTo>
                  <a:pt x="8595050" y="4548"/>
                </a:lnTo>
                <a:lnTo>
                  <a:pt x="8572500" y="0"/>
                </a:lnTo>
                <a:close/>
              </a:path>
            </a:pathLst>
          </a:custGeom>
          <a:solidFill>
            <a:srgbClr val="B7DEE8"/>
          </a:solidFill>
        </p:spPr>
        <p:txBody>
          <a:bodyPr wrap="square" lIns="0" tIns="0" rIns="0" bIns="0" rtlCol="0"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0DAAEA3E-6C68-AA49-CA73-FA6E811E93FF}"/>
              </a:ext>
            </a:extLst>
          </p:cNvPr>
          <p:cNvSpPr/>
          <p:nvPr/>
        </p:nvSpPr>
        <p:spPr>
          <a:xfrm>
            <a:off x="7019543" y="7104888"/>
            <a:ext cx="702945" cy="704215"/>
          </a:xfrm>
          <a:custGeom>
            <a:avLst/>
            <a:gdLst/>
            <a:ahLst/>
            <a:cxnLst/>
            <a:rect l="l" t="t" r="r" b="b"/>
            <a:pathLst>
              <a:path w="702945" h="704214">
                <a:moveTo>
                  <a:pt x="351281" y="0"/>
                </a:moveTo>
                <a:lnTo>
                  <a:pt x="303604" y="3213"/>
                </a:lnTo>
                <a:lnTo>
                  <a:pt x="257880" y="12574"/>
                </a:lnTo>
                <a:lnTo>
                  <a:pt x="214526" y="27664"/>
                </a:lnTo>
                <a:lnTo>
                  <a:pt x="173961" y="48062"/>
                </a:lnTo>
                <a:lnTo>
                  <a:pt x="136603" y="73350"/>
                </a:lnTo>
                <a:lnTo>
                  <a:pt x="102870" y="103108"/>
                </a:lnTo>
                <a:lnTo>
                  <a:pt x="73179" y="136916"/>
                </a:lnTo>
                <a:lnTo>
                  <a:pt x="47949" y="174356"/>
                </a:lnTo>
                <a:lnTo>
                  <a:pt x="27598" y="215009"/>
                </a:lnTo>
                <a:lnTo>
                  <a:pt x="12544" y="258453"/>
                </a:lnTo>
                <a:lnTo>
                  <a:pt x="3205" y="304271"/>
                </a:lnTo>
                <a:lnTo>
                  <a:pt x="0" y="352043"/>
                </a:lnTo>
                <a:lnTo>
                  <a:pt x="3205" y="399816"/>
                </a:lnTo>
                <a:lnTo>
                  <a:pt x="12544" y="445634"/>
                </a:lnTo>
                <a:lnTo>
                  <a:pt x="27598" y="489078"/>
                </a:lnTo>
                <a:lnTo>
                  <a:pt x="47949" y="529731"/>
                </a:lnTo>
                <a:lnTo>
                  <a:pt x="73179" y="567171"/>
                </a:lnTo>
                <a:lnTo>
                  <a:pt x="102870" y="600979"/>
                </a:lnTo>
                <a:lnTo>
                  <a:pt x="136603" y="630737"/>
                </a:lnTo>
                <a:lnTo>
                  <a:pt x="173961" y="656025"/>
                </a:lnTo>
                <a:lnTo>
                  <a:pt x="214526" y="676423"/>
                </a:lnTo>
                <a:lnTo>
                  <a:pt x="257880" y="691513"/>
                </a:lnTo>
                <a:lnTo>
                  <a:pt x="303604" y="700874"/>
                </a:lnTo>
                <a:lnTo>
                  <a:pt x="351281" y="704088"/>
                </a:lnTo>
                <a:lnTo>
                  <a:pt x="398959" y="700874"/>
                </a:lnTo>
                <a:lnTo>
                  <a:pt x="444683" y="691513"/>
                </a:lnTo>
                <a:lnTo>
                  <a:pt x="488037" y="676423"/>
                </a:lnTo>
                <a:lnTo>
                  <a:pt x="528602" y="656025"/>
                </a:lnTo>
                <a:lnTo>
                  <a:pt x="565960" y="630737"/>
                </a:lnTo>
                <a:lnTo>
                  <a:pt x="599693" y="600979"/>
                </a:lnTo>
                <a:lnTo>
                  <a:pt x="629384" y="567171"/>
                </a:lnTo>
                <a:lnTo>
                  <a:pt x="654614" y="529731"/>
                </a:lnTo>
                <a:lnTo>
                  <a:pt x="674965" y="489078"/>
                </a:lnTo>
                <a:lnTo>
                  <a:pt x="690019" y="445634"/>
                </a:lnTo>
                <a:lnTo>
                  <a:pt x="699358" y="399816"/>
                </a:lnTo>
                <a:lnTo>
                  <a:pt x="702563" y="352043"/>
                </a:lnTo>
                <a:lnTo>
                  <a:pt x="699358" y="304271"/>
                </a:lnTo>
                <a:lnTo>
                  <a:pt x="690019" y="258453"/>
                </a:lnTo>
                <a:lnTo>
                  <a:pt x="674965" y="215009"/>
                </a:lnTo>
                <a:lnTo>
                  <a:pt x="654614" y="174356"/>
                </a:lnTo>
                <a:lnTo>
                  <a:pt x="629384" y="136916"/>
                </a:lnTo>
                <a:lnTo>
                  <a:pt x="599693" y="103108"/>
                </a:lnTo>
                <a:lnTo>
                  <a:pt x="565960" y="73350"/>
                </a:lnTo>
                <a:lnTo>
                  <a:pt x="528602" y="48062"/>
                </a:lnTo>
                <a:lnTo>
                  <a:pt x="488037" y="27664"/>
                </a:lnTo>
                <a:lnTo>
                  <a:pt x="444683" y="12574"/>
                </a:lnTo>
                <a:lnTo>
                  <a:pt x="398959" y="3213"/>
                </a:lnTo>
                <a:lnTo>
                  <a:pt x="35128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F6EAC604-042A-BF8A-0F5D-57EA1A09E52D}"/>
              </a:ext>
            </a:extLst>
          </p:cNvPr>
          <p:cNvSpPr txBox="1"/>
          <p:nvPr/>
        </p:nvSpPr>
        <p:spPr>
          <a:xfrm>
            <a:off x="7282942" y="7255256"/>
            <a:ext cx="1809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b="1" spc="-5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4</a:t>
            </a:r>
            <a:endParaRPr sz="2200" dirty="0"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EB55D4E2-B942-6C3A-4DFC-BDA27961399B}"/>
              </a:ext>
            </a:extLst>
          </p:cNvPr>
          <p:cNvSpPr txBox="1"/>
          <p:nvPr/>
        </p:nvSpPr>
        <p:spPr>
          <a:xfrm>
            <a:off x="8522334" y="7009858"/>
            <a:ext cx="7784466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5400" b="1" spc="-10" dirty="0"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</a:rPr>
              <a:t>接下來兩個月要做什麼</a:t>
            </a:r>
            <a:endParaRPr sz="5400" dirty="0"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0AB4E-F6FE-6045-AAA0-7F154594A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: 圓角 28">
            <a:extLst>
              <a:ext uri="{FF2B5EF4-FFF2-40B4-BE49-F238E27FC236}">
                <a16:creationId xmlns:a16="http://schemas.microsoft.com/office/drawing/2014/main" id="{6AA9C19B-947E-E6F6-4FBB-165C0F2AFE51}"/>
              </a:ext>
            </a:extLst>
          </p:cNvPr>
          <p:cNvSpPr/>
          <p:nvPr/>
        </p:nvSpPr>
        <p:spPr>
          <a:xfrm>
            <a:off x="10210800" y="2680368"/>
            <a:ext cx="7315200" cy="7115337"/>
          </a:xfrm>
          <a:prstGeom prst="roundRect">
            <a:avLst>
              <a:gd name="adj" fmla="val 4311"/>
            </a:avLst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6E3D63FB-71EF-6920-E3F9-B6A948F005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8644" y="876300"/>
            <a:ext cx="8559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zh-TW" altLang="en-US" sz="7200" spc="-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初步成果</a:t>
            </a:r>
            <a:endParaRPr sz="7200" spc="-2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D045728-A1C1-F62B-D3F6-4B6AB6D0E7F3}"/>
              </a:ext>
            </a:extLst>
          </p:cNvPr>
          <p:cNvSpPr/>
          <p:nvPr/>
        </p:nvSpPr>
        <p:spPr>
          <a:xfrm>
            <a:off x="0" y="684405"/>
            <a:ext cx="685800" cy="1489075"/>
          </a:xfrm>
          <a:prstGeom prst="rect">
            <a:avLst/>
          </a:prstGeom>
          <a:solidFill>
            <a:srgbClr val="FFA1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0C362D7F-CBB6-3CC9-E252-9B0CF4C1D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515" y="2680369"/>
            <a:ext cx="8437929" cy="711533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7A13886E-73D3-12AD-E3D9-5E11B7D31C3F}"/>
              </a:ext>
            </a:extLst>
          </p:cNvPr>
          <p:cNvSpPr txBox="1"/>
          <p:nvPr/>
        </p:nvSpPr>
        <p:spPr>
          <a:xfrm>
            <a:off x="1752600" y="9649480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endParaRPr lang="zh-TW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2F65F121-4521-97C0-3EA9-408FC578CA1B}"/>
              </a:ext>
            </a:extLst>
          </p:cNvPr>
          <p:cNvSpPr txBox="1"/>
          <p:nvPr/>
        </p:nvSpPr>
        <p:spPr>
          <a:xfrm>
            <a:off x="11849100" y="3749861"/>
            <a:ext cx="3785011" cy="1133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整理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35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個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FAQ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B156C031-4856-E490-1A37-BBFC8A8CEB00}"/>
              </a:ext>
            </a:extLst>
          </p:cNvPr>
          <p:cNvSpPr txBox="1"/>
          <p:nvPr/>
        </p:nvSpPr>
        <p:spPr>
          <a:xfrm>
            <a:off x="11925300" y="7924708"/>
            <a:ext cx="5018835" cy="495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共問</a:t>
            </a:r>
            <a:r>
              <a:rPr lang="en-US" altLang="zh-TW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38 </a:t>
            </a:r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個問題，正確回答</a:t>
            </a:r>
            <a:r>
              <a:rPr lang="en-US" altLang="zh-TW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26 </a:t>
            </a:r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</a:t>
            </a:r>
            <a:endParaRPr lang="en-US" altLang="zh-TW" sz="2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object 9">
            <a:extLst>
              <a:ext uri="{FF2B5EF4-FFF2-40B4-BE49-F238E27FC236}">
                <a16:creationId xmlns:a16="http://schemas.microsoft.com/office/drawing/2014/main" id="{D68CFDEE-2EC6-A767-0307-71B664674EB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96600" y="3999840"/>
            <a:ext cx="966216" cy="964691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DB22AAA1-0FDE-69F8-F4F1-8774BEC573A9}"/>
              </a:ext>
            </a:extLst>
          </p:cNvPr>
          <p:cNvSpPr txBox="1"/>
          <p:nvPr/>
        </p:nvSpPr>
        <p:spPr>
          <a:xfrm>
            <a:off x="11849100" y="5333908"/>
            <a:ext cx="4644220" cy="1133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發現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 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個知識缺口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object 9">
            <a:extLst>
              <a:ext uri="{FF2B5EF4-FFF2-40B4-BE49-F238E27FC236}">
                <a16:creationId xmlns:a16="http://schemas.microsoft.com/office/drawing/2014/main" id="{ED970FCA-A968-7260-3AB3-E78AC44E0D5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96600" y="5588417"/>
            <a:ext cx="966216" cy="964691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224D704F-C0E4-3935-43D6-5CBC6CF28D5C}"/>
              </a:ext>
            </a:extLst>
          </p:cNvPr>
          <p:cNvSpPr txBox="1"/>
          <p:nvPr/>
        </p:nvSpPr>
        <p:spPr>
          <a:xfrm>
            <a:off x="11849100" y="6781708"/>
            <a:ext cx="5120312" cy="1133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取代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68%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問題回答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object 9">
            <a:extLst>
              <a:ext uri="{FF2B5EF4-FFF2-40B4-BE49-F238E27FC236}">
                <a16:creationId xmlns:a16="http://schemas.microsoft.com/office/drawing/2014/main" id="{0C2495B9-BFF7-CC01-A1FF-B61F27C7F3E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96600" y="7066204"/>
            <a:ext cx="966216" cy="96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98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: 圓角 28">
            <a:extLst>
              <a:ext uri="{FF2B5EF4-FFF2-40B4-BE49-F238E27FC236}">
                <a16:creationId xmlns:a16="http://schemas.microsoft.com/office/drawing/2014/main" id="{13849AE2-08DC-1440-0782-2159F6698EA8}"/>
              </a:ext>
            </a:extLst>
          </p:cNvPr>
          <p:cNvSpPr/>
          <p:nvPr/>
        </p:nvSpPr>
        <p:spPr>
          <a:xfrm>
            <a:off x="11430001" y="2960261"/>
            <a:ext cx="6299198" cy="6221839"/>
          </a:xfrm>
          <a:prstGeom prst="roundRect">
            <a:avLst>
              <a:gd name="adj" fmla="val 4311"/>
            </a:avLst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088644" y="876300"/>
            <a:ext cx="8559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zh-TW" altLang="en-US" sz="7200" spc="-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初步成果</a:t>
            </a:r>
            <a:endParaRPr sz="7200" spc="-2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7E76CBE-1C13-E3CC-0DBC-8814F4B05529}"/>
              </a:ext>
            </a:extLst>
          </p:cNvPr>
          <p:cNvSpPr/>
          <p:nvPr/>
        </p:nvSpPr>
        <p:spPr>
          <a:xfrm>
            <a:off x="0" y="684405"/>
            <a:ext cx="685800" cy="1489075"/>
          </a:xfrm>
          <a:prstGeom prst="rect">
            <a:avLst/>
          </a:prstGeom>
          <a:solidFill>
            <a:srgbClr val="FFA1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8ACE05BF-7B18-2928-BD52-DE8F05B62E2E}"/>
              </a:ext>
            </a:extLst>
          </p:cNvPr>
          <p:cNvSpPr txBox="1"/>
          <p:nvPr/>
        </p:nvSpPr>
        <p:spPr>
          <a:xfrm>
            <a:off x="1752600" y="9649480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endParaRPr lang="zh-TW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82C5617B-0755-CCF9-7D35-6A97D361B6F7}"/>
              </a:ext>
            </a:extLst>
          </p:cNvPr>
          <p:cNvSpPr txBox="1"/>
          <p:nvPr/>
        </p:nvSpPr>
        <p:spPr>
          <a:xfrm>
            <a:off x="12850065" y="5107687"/>
            <a:ext cx="4692964" cy="938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有遇到 </a:t>
            </a:r>
            <a:r>
              <a:rPr lang="en-US" altLang="zh-TW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個同事問的問題，可直接回覆 </a:t>
            </a:r>
            <a:r>
              <a:rPr lang="en-US" altLang="zh-TW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FAQ</a:t>
            </a:r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，複製貼上真的很快</a:t>
            </a:r>
            <a:endParaRPr lang="en-US" altLang="zh-TW" sz="2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2" name="object 9">
            <a:extLst>
              <a:ext uri="{FF2B5EF4-FFF2-40B4-BE49-F238E27FC236}">
                <a16:creationId xmlns:a16="http://schemas.microsoft.com/office/drawing/2014/main" id="{0887AAE9-E519-481E-6F9F-246E293D5F2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7200" y="4245536"/>
            <a:ext cx="966216" cy="964691"/>
          </a:xfrm>
          <a:prstGeom prst="rect">
            <a:avLst/>
          </a:prstGeom>
        </p:spPr>
      </p:pic>
      <p:sp>
        <p:nvSpPr>
          <p:cNvPr id="33" name="文字方塊 32">
            <a:extLst>
              <a:ext uri="{FF2B5EF4-FFF2-40B4-BE49-F238E27FC236}">
                <a16:creationId xmlns:a16="http://schemas.microsoft.com/office/drawing/2014/main" id="{30132438-DFE4-4227-901B-3F3233C74F75}"/>
              </a:ext>
            </a:extLst>
          </p:cNvPr>
          <p:cNvSpPr txBox="1"/>
          <p:nvPr/>
        </p:nvSpPr>
        <p:spPr>
          <a:xfrm>
            <a:off x="12850065" y="6416861"/>
            <a:ext cx="3262432" cy="1133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改善回應品質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4" name="object 9">
            <a:extLst>
              <a:ext uri="{FF2B5EF4-FFF2-40B4-BE49-F238E27FC236}">
                <a16:creationId xmlns:a16="http://schemas.microsoft.com/office/drawing/2014/main" id="{D67B5253-2558-496D-BD34-D026E165A22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87200" y="6707552"/>
            <a:ext cx="966216" cy="964691"/>
          </a:xfrm>
          <a:prstGeom prst="rect">
            <a:avLst/>
          </a:prstGeom>
        </p:spPr>
      </p:pic>
      <p:sp>
        <p:nvSpPr>
          <p:cNvPr id="35" name="文字方塊 34">
            <a:extLst>
              <a:ext uri="{FF2B5EF4-FFF2-40B4-BE49-F238E27FC236}">
                <a16:creationId xmlns:a16="http://schemas.microsoft.com/office/drawing/2014/main" id="{8385D41C-2E15-C115-2812-7102200059C4}"/>
              </a:ext>
            </a:extLst>
          </p:cNvPr>
          <p:cNvSpPr txBox="1"/>
          <p:nvPr/>
        </p:nvSpPr>
        <p:spPr>
          <a:xfrm>
            <a:off x="12888165" y="7543708"/>
            <a:ext cx="5018835" cy="495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altLang="zh-TW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輔助 </a:t>
            </a:r>
            <a:r>
              <a:rPr lang="en-US" altLang="zh-TW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每天練習</a:t>
            </a:r>
            <a:endParaRPr lang="en-US" altLang="zh-TW" sz="24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FB1F96E-3672-5056-87AB-CAA7AD538240}"/>
              </a:ext>
            </a:extLst>
          </p:cNvPr>
          <p:cNvSpPr txBox="1"/>
          <p:nvPr/>
        </p:nvSpPr>
        <p:spPr>
          <a:xfrm>
            <a:off x="12839700" y="3924300"/>
            <a:ext cx="3262432" cy="1133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提升回應效率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710D593-018C-FA61-5609-2E77A3358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1" y="2960261"/>
            <a:ext cx="10494079" cy="605072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CF154-8190-CD94-947B-FCE01A260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C422EEAA-AB46-E99D-DD55-4547B667F7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8644" y="876300"/>
            <a:ext cx="8559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zh-TW" altLang="en-US" sz="7200" spc="-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遇到什麼問題</a:t>
            </a:r>
            <a:endParaRPr sz="7200" spc="-2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67BF4CD-2D9E-5B42-482B-D7F03D2FBBEB}"/>
              </a:ext>
            </a:extLst>
          </p:cNvPr>
          <p:cNvSpPr/>
          <p:nvPr/>
        </p:nvSpPr>
        <p:spPr>
          <a:xfrm>
            <a:off x="0" y="684405"/>
            <a:ext cx="685800" cy="1489075"/>
          </a:xfrm>
          <a:prstGeom prst="rect">
            <a:avLst/>
          </a:prstGeom>
          <a:solidFill>
            <a:srgbClr val="FFDC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114B3804-0503-96BA-9429-908EA4E438EB}"/>
              </a:ext>
            </a:extLst>
          </p:cNvPr>
          <p:cNvSpPr/>
          <p:nvPr/>
        </p:nvSpPr>
        <p:spPr>
          <a:xfrm>
            <a:off x="1709165" y="3003042"/>
            <a:ext cx="14935200" cy="2438400"/>
          </a:xfrm>
          <a:custGeom>
            <a:avLst/>
            <a:gdLst/>
            <a:ahLst/>
            <a:cxnLst/>
            <a:rect l="l" t="t" r="r" b="b"/>
            <a:pathLst>
              <a:path w="14935200" h="2438400">
                <a:moveTo>
                  <a:pt x="14822932" y="0"/>
                </a:moveTo>
                <a:lnTo>
                  <a:pt x="112267" y="0"/>
                </a:lnTo>
                <a:lnTo>
                  <a:pt x="90293" y="609"/>
                </a:lnTo>
                <a:lnTo>
                  <a:pt x="50010" y="5304"/>
                </a:lnTo>
                <a:lnTo>
                  <a:pt x="8540" y="19542"/>
                </a:lnTo>
                <a:lnTo>
                  <a:pt x="0" y="31623"/>
                </a:lnTo>
                <a:lnTo>
                  <a:pt x="0" y="2406777"/>
                </a:lnTo>
                <a:lnTo>
                  <a:pt x="32892" y="2429129"/>
                </a:lnTo>
                <a:lnTo>
                  <a:pt x="90293" y="2437790"/>
                </a:lnTo>
                <a:lnTo>
                  <a:pt x="112267" y="2438399"/>
                </a:lnTo>
                <a:lnTo>
                  <a:pt x="14822932" y="2438399"/>
                </a:lnTo>
                <a:lnTo>
                  <a:pt x="14865858" y="2436002"/>
                </a:lnTo>
                <a:lnTo>
                  <a:pt x="14916340" y="2424297"/>
                </a:lnTo>
                <a:lnTo>
                  <a:pt x="14935200" y="2406777"/>
                </a:lnTo>
                <a:lnTo>
                  <a:pt x="14935200" y="31623"/>
                </a:lnTo>
                <a:lnTo>
                  <a:pt x="14902307" y="9271"/>
                </a:lnTo>
                <a:lnTo>
                  <a:pt x="14844906" y="609"/>
                </a:lnTo>
                <a:lnTo>
                  <a:pt x="14822932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2465E52E-756F-EB8C-7EE7-F0C1535A1482}"/>
              </a:ext>
            </a:extLst>
          </p:cNvPr>
          <p:cNvSpPr/>
          <p:nvPr/>
        </p:nvSpPr>
        <p:spPr>
          <a:xfrm>
            <a:off x="1709165" y="3003042"/>
            <a:ext cx="14935200" cy="2438400"/>
          </a:xfrm>
          <a:custGeom>
            <a:avLst/>
            <a:gdLst/>
            <a:ahLst/>
            <a:cxnLst/>
            <a:rect l="l" t="t" r="r" b="b"/>
            <a:pathLst>
              <a:path w="14935200" h="2438400">
                <a:moveTo>
                  <a:pt x="112267" y="0"/>
                </a:moveTo>
                <a:lnTo>
                  <a:pt x="14822932" y="0"/>
                </a:lnTo>
                <a:lnTo>
                  <a:pt x="14844906" y="609"/>
                </a:lnTo>
                <a:lnTo>
                  <a:pt x="14885189" y="5304"/>
                </a:lnTo>
                <a:lnTo>
                  <a:pt x="14926659" y="19542"/>
                </a:lnTo>
                <a:lnTo>
                  <a:pt x="14935200" y="31623"/>
                </a:lnTo>
                <a:lnTo>
                  <a:pt x="14935200" y="2406777"/>
                </a:lnTo>
                <a:lnTo>
                  <a:pt x="14902307" y="2429129"/>
                </a:lnTo>
                <a:lnTo>
                  <a:pt x="14844906" y="2437790"/>
                </a:lnTo>
                <a:lnTo>
                  <a:pt x="14822932" y="2438399"/>
                </a:lnTo>
                <a:lnTo>
                  <a:pt x="112267" y="2438399"/>
                </a:lnTo>
                <a:lnTo>
                  <a:pt x="69341" y="2436002"/>
                </a:lnTo>
                <a:lnTo>
                  <a:pt x="18859" y="2424297"/>
                </a:lnTo>
                <a:lnTo>
                  <a:pt x="0" y="2406777"/>
                </a:lnTo>
                <a:lnTo>
                  <a:pt x="0" y="31623"/>
                </a:lnTo>
                <a:lnTo>
                  <a:pt x="32892" y="9271"/>
                </a:lnTo>
                <a:lnTo>
                  <a:pt x="90293" y="609"/>
                </a:lnTo>
                <a:lnTo>
                  <a:pt x="112267" y="0"/>
                </a:lnTo>
                <a:close/>
              </a:path>
            </a:pathLst>
          </a:custGeom>
          <a:ln w="333375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9A557855-4062-AD9E-5852-1E0F539D1971}"/>
              </a:ext>
            </a:extLst>
          </p:cNvPr>
          <p:cNvSpPr/>
          <p:nvPr/>
        </p:nvSpPr>
        <p:spPr>
          <a:xfrm>
            <a:off x="1371600" y="2654300"/>
            <a:ext cx="4224655" cy="889000"/>
          </a:xfrm>
          <a:custGeom>
            <a:avLst/>
            <a:gdLst/>
            <a:ahLst/>
            <a:cxnLst/>
            <a:rect l="l" t="t" r="r" b="b"/>
            <a:pathLst>
              <a:path w="4224655" h="889000">
                <a:moveTo>
                  <a:pt x="4076446" y="0"/>
                </a:moveTo>
                <a:lnTo>
                  <a:pt x="148081" y="0"/>
                </a:lnTo>
                <a:lnTo>
                  <a:pt x="101274" y="7548"/>
                </a:lnTo>
                <a:lnTo>
                  <a:pt x="60624" y="28569"/>
                </a:lnTo>
                <a:lnTo>
                  <a:pt x="28569" y="60624"/>
                </a:lnTo>
                <a:lnTo>
                  <a:pt x="7548" y="101274"/>
                </a:lnTo>
                <a:lnTo>
                  <a:pt x="0" y="148081"/>
                </a:lnTo>
                <a:lnTo>
                  <a:pt x="0" y="740409"/>
                </a:lnTo>
                <a:lnTo>
                  <a:pt x="7548" y="787217"/>
                </a:lnTo>
                <a:lnTo>
                  <a:pt x="28569" y="827867"/>
                </a:lnTo>
                <a:lnTo>
                  <a:pt x="60624" y="859922"/>
                </a:lnTo>
                <a:lnTo>
                  <a:pt x="101274" y="880943"/>
                </a:lnTo>
                <a:lnTo>
                  <a:pt x="148081" y="888491"/>
                </a:lnTo>
                <a:lnTo>
                  <a:pt x="4076446" y="888491"/>
                </a:lnTo>
                <a:lnTo>
                  <a:pt x="4123253" y="880943"/>
                </a:lnTo>
                <a:lnTo>
                  <a:pt x="4163903" y="859922"/>
                </a:lnTo>
                <a:lnTo>
                  <a:pt x="4195958" y="827867"/>
                </a:lnTo>
                <a:lnTo>
                  <a:pt x="4216979" y="787217"/>
                </a:lnTo>
                <a:lnTo>
                  <a:pt x="4224528" y="740409"/>
                </a:lnTo>
                <a:lnTo>
                  <a:pt x="4224528" y="148081"/>
                </a:lnTo>
                <a:lnTo>
                  <a:pt x="4216979" y="101274"/>
                </a:lnTo>
                <a:lnTo>
                  <a:pt x="4195958" y="60624"/>
                </a:lnTo>
                <a:lnTo>
                  <a:pt x="4163903" y="28569"/>
                </a:lnTo>
                <a:lnTo>
                  <a:pt x="4123253" y="7548"/>
                </a:lnTo>
                <a:lnTo>
                  <a:pt x="4076446" y="0"/>
                </a:lnTo>
                <a:close/>
              </a:path>
            </a:pathLst>
          </a:custGeom>
          <a:solidFill>
            <a:srgbClr val="35A0F4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9B517429-1658-786D-50F3-482DA9072B28}"/>
              </a:ext>
            </a:extLst>
          </p:cNvPr>
          <p:cNvSpPr/>
          <p:nvPr/>
        </p:nvSpPr>
        <p:spPr>
          <a:xfrm>
            <a:off x="1677161" y="6438900"/>
            <a:ext cx="14935200" cy="2438400"/>
          </a:xfrm>
          <a:custGeom>
            <a:avLst/>
            <a:gdLst/>
            <a:ahLst/>
            <a:cxnLst/>
            <a:rect l="l" t="t" r="r" b="b"/>
            <a:pathLst>
              <a:path w="14935200" h="2438400">
                <a:moveTo>
                  <a:pt x="14822932" y="0"/>
                </a:moveTo>
                <a:lnTo>
                  <a:pt x="112268" y="0"/>
                </a:lnTo>
                <a:lnTo>
                  <a:pt x="90293" y="609"/>
                </a:lnTo>
                <a:lnTo>
                  <a:pt x="50010" y="5304"/>
                </a:lnTo>
                <a:lnTo>
                  <a:pt x="8540" y="19542"/>
                </a:lnTo>
                <a:lnTo>
                  <a:pt x="0" y="31623"/>
                </a:lnTo>
                <a:lnTo>
                  <a:pt x="0" y="2406777"/>
                </a:lnTo>
                <a:lnTo>
                  <a:pt x="32893" y="2429129"/>
                </a:lnTo>
                <a:lnTo>
                  <a:pt x="90293" y="2437790"/>
                </a:lnTo>
                <a:lnTo>
                  <a:pt x="112268" y="2438400"/>
                </a:lnTo>
                <a:lnTo>
                  <a:pt x="14822932" y="2438400"/>
                </a:lnTo>
                <a:lnTo>
                  <a:pt x="14865858" y="2436002"/>
                </a:lnTo>
                <a:lnTo>
                  <a:pt x="14916340" y="2424297"/>
                </a:lnTo>
                <a:lnTo>
                  <a:pt x="14935200" y="2406777"/>
                </a:lnTo>
                <a:lnTo>
                  <a:pt x="14935200" y="31623"/>
                </a:lnTo>
                <a:lnTo>
                  <a:pt x="14902307" y="9271"/>
                </a:lnTo>
                <a:lnTo>
                  <a:pt x="14844906" y="609"/>
                </a:lnTo>
                <a:lnTo>
                  <a:pt x="14822932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502EA3BE-D351-9729-37A9-C35C3DE791C8}"/>
              </a:ext>
            </a:extLst>
          </p:cNvPr>
          <p:cNvSpPr/>
          <p:nvPr/>
        </p:nvSpPr>
        <p:spPr>
          <a:xfrm>
            <a:off x="1677161" y="6438900"/>
            <a:ext cx="14935200" cy="2438400"/>
          </a:xfrm>
          <a:custGeom>
            <a:avLst/>
            <a:gdLst/>
            <a:ahLst/>
            <a:cxnLst/>
            <a:rect l="l" t="t" r="r" b="b"/>
            <a:pathLst>
              <a:path w="14935200" h="2438400">
                <a:moveTo>
                  <a:pt x="112268" y="0"/>
                </a:moveTo>
                <a:lnTo>
                  <a:pt x="14822932" y="0"/>
                </a:lnTo>
                <a:lnTo>
                  <a:pt x="14844906" y="609"/>
                </a:lnTo>
                <a:lnTo>
                  <a:pt x="14885189" y="5304"/>
                </a:lnTo>
                <a:lnTo>
                  <a:pt x="14926659" y="19542"/>
                </a:lnTo>
                <a:lnTo>
                  <a:pt x="14935200" y="31623"/>
                </a:lnTo>
                <a:lnTo>
                  <a:pt x="14935200" y="2406777"/>
                </a:lnTo>
                <a:lnTo>
                  <a:pt x="14902307" y="2429129"/>
                </a:lnTo>
                <a:lnTo>
                  <a:pt x="14844906" y="2437790"/>
                </a:lnTo>
                <a:lnTo>
                  <a:pt x="14822932" y="2438400"/>
                </a:lnTo>
                <a:lnTo>
                  <a:pt x="112268" y="2438400"/>
                </a:lnTo>
                <a:lnTo>
                  <a:pt x="69342" y="2436002"/>
                </a:lnTo>
                <a:lnTo>
                  <a:pt x="18859" y="2424297"/>
                </a:lnTo>
                <a:lnTo>
                  <a:pt x="0" y="2406777"/>
                </a:lnTo>
                <a:lnTo>
                  <a:pt x="0" y="31623"/>
                </a:lnTo>
                <a:lnTo>
                  <a:pt x="32893" y="9271"/>
                </a:lnTo>
                <a:lnTo>
                  <a:pt x="90293" y="609"/>
                </a:lnTo>
                <a:lnTo>
                  <a:pt x="112268" y="0"/>
                </a:lnTo>
                <a:close/>
              </a:path>
            </a:pathLst>
          </a:custGeom>
          <a:ln w="333375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B7060259-7BC8-2881-1C59-43FAF63A4B25}"/>
              </a:ext>
            </a:extLst>
          </p:cNvPr>
          <p:cNvSpPr/>
          <p:nvPr/>
        </p:nvSpPr>
        <p:spPr>
          <a:xfrm>
            <a:off x="1371600" y="6057900"/>
            <a:ext cx="5122336" cy="887094"/>
          </a:xfrm>
          <a:custGeom>
            <a:avLst/>
            <a:gdLst/>
            <a:ahLst/>
            <a:cxnLst/>
            <a:rect l="l" t="t" r="r" b="b"/>
            <a:pathLst>
              <a:path w="4224655" h="887095">
                <a:moveTo>
                  <a:pt x="4076700" y="0"/>
                </a:moveTo>
                <a:lnTo>
                  <a:pt x="147828" y="0"/>
                </a:lnTo>
                <a:lnTo>
                  <a:pt x="101096" y="7534"/>
                </a:lnTo>
                <a:lnTo>
                  <a:pt x="60514" y="28517"/>
                </a:lnTo>
                <a:lnTo>
                  <a:pt x="28517" y="60514"/>
                </a:lnTo>
                <a:lnTo>
                  <a:pt x="7534" y="101096"/>
                </a:lnTo>
                <a:lnTo>
                  <a:pt x="0" y="147827"/>
                </a:lnTo>
                <a:lnTo>
                  <a:pt x="0" y="739139"/>
                </a:lnTo>
                <a:lnTo>
                  <a:pt x="7534" y="785871"/>
                </a:lnTo>
                <a:lnTo>
                  <a:pt x="28517" y="826453"/>
                </a:lnTo>
                <a:lnTo>
                  <a:pt x="60514" y="858450"/>
                </a:lnTo>
                <a:lnTo>
                  <a:pt x="101096" y="879433"/>
                </a:lnTo>
                <a:lnTo>
                  <a:pt x="147828" y="886967"/>
                </a:lnTo>
                <a:lnTo>
                  <a:pt x="4076700" y="886967"/>
                </a:lnTo>
                <a:lnTo>
                  <a:pt x="4123431" y="879433"/>
                </a:lnTo>
                <a:lnTo>
                  <a:pt x="4164013" y="858450"/>
                </a:lnTo>
                <a:lnTo>
                  <a:pt x="4196010" y="826453"/>
                </a:lnTo>
                <a:lnTo>
                  <a:pt x="4216993" y="785871"/>
                </a:lnTo>
                <a:lnTo>
                  <a:pt x="4224528" y="739139"/>
                </a:lnTo>
                <a:lnTo>
                  <a:pt x="4224528" y="147827"/>
                </a:lnTo>
                <a:lnTo>
                  <a:pt x="4216993" y="101096"/>
                </a:lnTo>
                <a:lnTo>
                  <a:pt x="4196010" y="60514"/>
                </a:lnTo>
                <a:lnTo>
                  <a:pt x="4164013" y="28517"/>
                </a:lnTo>
                <a:lnTo>
                  <a:pt x="4123431" y="7534"/>
                </a:lnTo>
                <a:lnTo>
                  <a:pt x="4076700" y="0"/>
                </a:lnTo>
                <a:close/>
              </a:path>
            </a:pathLst>
          </a:custGeom>
          <a:solidFill>
            <a:srgbClr val="35A0F4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1F02BB07-24F2-BB81-6596-C4231B226C8C}"/>
              </a:ext>
            </a:extLst>
          </p:cNvPr>
          <p:cNvSpPr txBox="1"/>
          <p:nvPr/>
        </p:nvSpPr>
        <p:spPr>
          <a:xfrm>
            <a:off x="1096010" y="4122200"/>
            <a:ext cx="15268575" cy="57387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417955" algn="l">
              <a:lnSpc>
                <a:spcPct val="100000"/>
              </a:lnSpc>
              <a:spcBef>
                <a:spcPts val="5510"/>
              </a:spcBef>
            </a:pPr>
            <a:r>
              <a:rPr lang="zh-TW" altLang="en-US" sz="3200" b="1" spc="-10" dirty="0">
                <a:latin typeface="Microsoft JhengHei"/>
                <a:cs typeface="Microsoft JhengHei"/>
              </a:rPr>
              <a:t>一開始紀錄 </a:t>
            </a:r>
            <a:r>
              <a:rPr lang="en-US" altLang="zh-TW" sz="3200" b="1" spc="-10" dirty="0">
                <a:latin typeface="Microsoft JhengHei"/>
                <a:cs typeface="Microsoft JhengHei"/>
              </a:rPr>
              <a:t>FAQ</a:t>
            </a:r>
            <a:r>
              <a:rPr lang="zh-TW" altLang="en-US" sz="3200" b="1" spc="-10" dirty="0">
                <a:latin typeface="Microsoft JhengHei"/>
                <a:cs typeface="Microsoft JhengHei"/>
              </a:rPr>
              <a:t>，每題至少需要花 </a:t>
            </a:r>
            <a:r>
              <a:rPr lang="en-US" altLang="zh-TW" sz="3200" b="1" spc="-10" dirty="0">
                <a:latin typeface="Microsoft JhengHei"/>
                <a:cs typeface="Microsoft JhengHei"/>
              </a:rPr>
              <a:t>30</a:t>
            </a:r>
            <a:r>
              <a:rPr lang="zh-TW" altLang="en-US" sz="3200" b="1" spc="-10" dirty="0">
                <a:latin typeface="Microsoft JhengHei"/>
                <a:cs typeface="Microsoft JhengHei"/>
              </a:rPr>
              <a:t> </a:t>
            </a:r>
            <a:r>
              <a:rPr lang="en-US" altLang="zh-TW" sz="3200" b="1" spc="-10" dirty="0">
                <a:latin typeface="Microsoft JhengHei"/>
                <a:cs typeface="Microsoft JhengHei"/>
              </a:rPr>
              <a:t>~</a:t>
            </a:r>
            <a:r>
              <a:rPr lang="zh-TW" altLang="en-US" sz="3200" b="1" spc="-10" dirty="0">
                <a:latin typeface="Microsoft JhengHei"/>
                <a:cs typeface="Microsoft JhengHei"/>
              </a:rPr>
              <a:t> </a:t>
            </a:r>
            <a:r>
              <a:rPr lang="en-US" altLang="zh-TW" sz="3200" b="1" spc="-10" dirty="0">
                <a:latin typeface="Microsoft JhengHei"/>
                <a:cs typeface="Microsoft JhengHei"/>
              </a:rPr>
              <a:t>40</a:t>
            </a:r>
            <a:r>
              <a:rPr lang="zh-TW" altLang="en-US" sz="3200" b="1" spc="-10" dirty="0">
                <a:latin typeface="Microsoft JhengHei"/>
                <a:cs typeface="Microsoft JhengHei"/>
              </a:rPr>
              <a:t> 分鐘，時間花太久就不想寫。</a:t>
            </a:r>
            <a:endParaRPr lang="zh-TW" altLang="en-US" sz="3200" dirty="0">
              <a:latin typeface="Microsoft JhengHei"/>
              <a:cs typeface="Microsoft JhengHe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E9142583-FFAC-6D21-FB8B-10038C98FF2B}"/>
              </a:ext>
            </a:extLst>
          </p:cNvPr>
          <p:cNvSpPr txBox="1"/>
          <p:nvPr/>
        </p:nvSpPr>
        <p:spPr>
          <a:xfrm>
            <a:off x="1729104" y="7429500"/>
            <a:ext cx="14002385" cy="1141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3430">
              <a:lnSpc>
                <a:spcPct val="120000"/>
              </a:lnSpc>
            </a:pPr>
            <a:r>
              <a:rPr lang="zh-TW" altLang="en-US" sz="3200" b="1" dirty="0">
                <a:latin typeface="Microsoft JhengHei"/>
                <a:cs typeface="Microsoft JhengHei"/>
              </a:rPr>
              <a:t>請其他同仁提供問題 </a:t>
            </a:r>
            <a:r>
              <a:rPr lang="en-US" altLang="zh-TW" sz="3200" b="1" dirty="0">
                <a:latin typeface="Microsoft JhengHei"/>
                <a:cs typeface="Microsoft JhengHei"/>
              </a:rPr>
              <a:t>&amp;</a:t>
            </a:r>
            <a:r>
              <a:rPr lang="zh-TW" altLang="en-US" sz="3200" b="1" dirty="0">
                <a:latin typeface="Microsoft JhengHei"/>
                <a:cs typeface="Microsoft JhengHei"/>
              </a:rPr>
              <a:t> 簡單回應，因為他們也有其他事務，所以不一定每天都可以做到。</a:t>
            </a:r>
            <a:endParaRPr sz="3200" b="1" dirty="0">
              <a:latin typeface="Microsoft JhengHei"/>
              <a:cs typeface="Microsoft JhengHei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AC899E8A-A479-1B13-73EC-F1F7B6CBEED1}"/>
              </a:ext>
            </a:extLst>
          </p:cNvPr>
          <p:cNvSpPr txBox="1"/>
          <p:nvPr/>
        </p:nvSpPr>
        <p:spPr>
          <a:xfrm>
            <a:off x="1643635" y="2787596"/>
            <a:ext cx="37064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問題 </a:t>
            </a:r>
            <a:r>
              <a:rPr lang="en-US" altLang="zh-TW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：時間不夠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C315D40-1F0F-13BD-F45D-778BA3FFDB4E}"/>
              </a:ext>
            </a:extLst>
          </p:cNvPr>
          <p:cNvSpPr txBox="1"/>
          <p:nvPr/>
        </p:nvSpPr>
        <p:spPr>
          <a:xfrm>
            <a:off x="1644254" y="6210300"/>
            <a:ext cx="460414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問題 </a:t>
            </a:r>
            <a:r>
              <a:rPr lang="en-US" altLang="zh-TW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：同仁配合度低</a:t>
            </a:r>
          </a:p>
        </p:txBody>
      </p:sp>
    </p:spTree>
    <p:extLst>
      <p:ext uri="{BB962C8B-B14F-4D97-AF65-F5344CB8AC3E}">
        <p14:creationId xmlns:p14="http://schemas.microsoft.com/office/powerpoint/2010/main" val="2704776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0B1DC-42D7-F1F0-C07F-1F8EDC378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C881AD1F-2794-E75D-D42E-37994B4F69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8644" y="876300"/>
            <a:ext cx="85598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zh-TW" altLang="en-US" sz="7200" spc="-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如何改善</a:t>
            </a:r>
            <a:endParaRPr sz="7200" spc="-2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D23669F-4142-D11B-6090-648A6920A5E2}"/>
              </a:ext>
            </a:extLst>
          </p:cNvPr>
          <p:cNvSpPr/>
          <p:nvPr/>
        </p:nvSpPr>
        <p:spPr>
          <a:xfrm>
            <a:off x="0" y="684405"/>
            <a:ext cx="685800" cy="1489075"/>
          </a:xfrm>
          <a:prstGeom prst="rect">
            <a:avLst/>
          </a:prstGeom>
          <a:solidFill>
            <a:srgbClr val="C3D5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B3A44FDB-6BAF-A176-3146-5492A21BE1E8}"/>
              </a:ext>
            </a:extLst>
          </p:cNvPr>
          <p:cNvSpPr/>
          <p:nvPr/>
        </p:nvSpPr>
        <p:spPr>
          <a:xfrm>
            <a:off x="1709165" y="3003042"/>
            <a:ext cx="14935200" cy="2438400"/>
          </a:xfrm>
          <a:custGeom>
            <a:avLst/>
            <a:gdLst/>
            <a:ahLst/>
            <a:cxnLst/>
            <a:rect l="l" t="t" r="r" b="b"/>
            <a:pathLst>
              <a:path w="14935200" h="2438400">
                <a:moveTo>
                  <a:pt x="14822932" y="0"/>
                </a:moveTo>
                <a:lnTo>
                  <a:pt x="112267" y="0"/>
                </a:lnTo>
                <a:lnTo>
                  <a:pt x="90293" y="609"/>
                </a:lnTo>
                <a:lnTo>
                  <a:pt x="50010" y="5304"/>
                </a:lnTo>
                <a:lnTo>
                  <a:pt x="8540" y="19542"/>
                </a:lnTo>
                <a:lnTo>
                  <a:pt x="0" y="31623"/>
                </a:lnTo>
                <a:lnTo>
                  <a:pt x="0" y="2406777"/>
                </a:lnTo>
                <a:lnTo>
                  <a:pt x="32892" y="2429129"/>
                </a:lnTo>
                <a:lnTo>
                  <a:pt x="90293" y="2437790"/>
                </a:lnTo>
                <a:lnTo>
                  <a:pt x="112267" y="2438399"/>
                </a:lnTo>
                <a:lnTo>
                  <a:pt x="14822932" y="2438399"/>
                </a:lnTo>
                <a:lnTo>
                  <a:pt x="14865858" y="2436002"/>
                </a:lnTo>
                <a:lnTo>
                  <a:pt x="14916340" y="2424297"/>
                </a:lnTo>
                <a:lnTo>
                  <a:pt x="14935200" y="2406777"/>
                </a:lnTo>
                <a:lnTo>
                  <a:pt x="14935200" y="31623"/>
                </a:lnTo>
                <a:lnTo>
                  <a:pt x="14902307" y="9271"/>
                </a:lnTo>
                <a:lnTo>
                  <a:pt x="14844906" y="609"/>
                </a:lnTo>
                <a:lnTo>
                  <a:pt x="14822932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6A0A89E9-59FD-D90A-C589-C2440B3F9BD6}"/>
              </a:ext>
            </a:extLst>
          </p:cNvPr>
          <p:cNvSpPr/>
          <p:nvPr/>
        </p:nvSpPr>
        <p:spPr>
          <a:xfrm>
            <a:off x="1709165" y="3003042"/>
            <a:ext cx="14935200" cy="2438400"/>
          </a:xfrm>
          <a:custGeom>
            <a:avLst/>
            <a:gdLst/>
            <a:ahLst/>
            <a:cxnLst/>
            <a:rect l="l" t="t" r="r" b="b"/>
            <a:pathLst>
              <a:path w="14935200" h="2438400">
                <a:moveTo>
                  <a:pt x="112267" y="0"/>
                </a:moveTo>
                <a:lnTo>
                  <a:pt x="14822932" y="0"/>
                </a:lnTo>
                <a:lnTo>
                  <a:pt x="14844906" y="609"/>
                </a:lnTo>
                <a:lnTo>
                  <a:pt x="14885189" y="5304"/>
                </a:lnTo>
                <a:lnTo>
                  <a:pt x="14926659" y="19542"/>
                </a:lnTo>
                <a:lnTo>
                  <a:pt x="14935200" y="31623"/>
                </a:lnTo>
                <a:lnTo>
                  <a:pt x="14935200" y="2406777"/>
                </a:lnTo>
                <a:lnTo>
                  <a:pt x="14902307" y="2429129"/>
                </a:lnTo>
                <a:lnTo>
                  <a:pt x="14844906" y="2437790"/>
                </a:lnTo>
                <a:lnTo>
                  <a:pt x="14822932" y="2438399"/>
                </a:lnTo>
                <a:lnTo>
                  <a:pt x="112267" y="2438399"/>
                </a:lnTo>
                <a:lnTo>
                  <a:pt x="69341" y="2436002"/>
                </a:lnTo>
                <a:lnTo>
                  <a:pt x="18859" y="2424297"/>
                </a:lnTo>
                <a:lnTo>
                  <a:pt x="0" y="2406777"/>
                </a:lnTo>
                <a:lnTo>
                  <a:pt x="0" y="31623"/>
                </a:lnTo>
                <a:lnTo>
                  <a:pt x="32892" y="9271"/>
                </a:lnTo>
                <a:lnTo>
                  <a:pt x="90293" y="609"/>
                </a:lnTo>
                <a:lnTo>
                  <a:pt x="112267" y="0"/>
                </a:lnTo>
                <a:close/>
              </a:path>
            </a:pathLst>
          </a:custGeom>
          <a:ln w="333375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96D0F2AB-09FF-A580-8A3B-0CE3091DFDFA}"/>
              </a:ext>
            </a:extLst>
          </p:cNvPr>
          <p:cNvSpPr/>
          <p:nvPr/>
        </p:nvSpPr>
        <p:spPr>
          <a:xfrm>
            <a:off x="1371600" y="2654300"/>
            <a:ext cx="4224655" cy="889000"/>
          </a:xfrm>
          <a:custGeom>
            <a:avLst/>
            <a:gdLst/>
            <a:ahLst/>
            <a:cxnLst/>
            <a:rect l="l" t="t" r="r" b="b"/>
            <a:pathLst>
              <a:path w="4224655" h="889000">
                <a:moveTo>
                  <a:pt x="4076446" y="0"/>
                </a:moveTo>
                <a:lnTo>
                  <a:pt x="148081" y="0"/>
                </a:lnTo>
                <a:lnTo>
                  <a:pt x="101274" y="7548"/>
                </a:lnTo>
                <a:lnTo>
                  <a:pt x="60624" y="28569"/>
                </a:lnTo>
                <a:lnTo>
                  <a:pt x="28569" y="60624"/>
                </a:lnTo>
                <a:lnTo>
                  <a:pt x="7548" y="101274"/>
                </a:lnTo>
                <a:lnTo>
                  <a:pt x="0" y="148081"/>
                </a:lnTo>
                <a:lnTo>
                  <a:pt x="0" y="740409"/>
                </a:lnTo>
                <a:lnTo>
                  <a:pt x="7548" y="787217"/>
                </a:lnTo>
                <a:lnTo>
                  <a:pt x="28569" y="827867"/>
                </a:lnTo>
                <a:lnTo>
                  <a:pt x="60624" y="859922"/>
                </a:lnTo>
                <a:lnTo>
                  <a:pt x="101274" y="880943"/>
                </a:lnTo>
                <a:lnTo>
                  <a:pt x="148081" y="888491"/>
                </a:lnTo>
                <a:lnTo>
                  <a:pt x="4076446" y="888491"/>
                </a:lnTo>
                <a:lnTo>
                  <a:pt x="4123253" y="880943"/>
                </a:lnTo>
                <a:lnTo>
                  <a:pt x="4163903" y="859922"/>
                </a:lnTo>
                <a:lnTo>
                  <a:pt x="4195958" y="827867"/>
                </a:lnTo>
                <a:lnTo>
                  <a:pt x="4216979" y="787217"/>
                </a:lnTo>
                <a:lnTo>
                  <a:pt x="4224528" y="740409"/>
                </a:lnTo>
                <a:lnTo>
                  <a:pt x="4224528" y="148081"/>
                </a:lnTo>
                <a:lnTo>
                  <a:pt x="4216979" y="101274"/>
                </a:lnTo>
                <a:lnTo>
                  <a:pt x="4195958" y="60624"/>
                </a:lnTo>
                <a:lnTo>
                  <a:pt x="4163903" y="28569"/>
                </a:lnTo>
                <a:lnTo>
                  <a:pt x="4123253" y="7548"/>
                </a:lnTo>
                <a:lnTo>
                  <a:pt x="4076446" y="0"/>
                </a:lnTo>
                <a:close/>
              </a:path>
            </a:pathLst>
          </a:custGeom>
          <a:solidFill>
            <a:srgbClr val="FFDC5D"/>
          </a:solidFill>
        </p:spPr>
        <p:txBody>
          <a:bodyPr wrap="square" lIns="0" tIns="0" rIns="0" bIns="0" rtlCol="0"/>
          <a:lstStyle/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5BB293B1-997C-511C-6835-0B316CBF5E2C}"/>
              </a:ext>
            </a:extLst>
          </p:cNvPr>
          <p:cNvSpPr/>
          <p:nvPr/>
        </p:nvSpPr>
        <p:spPr>
          <a:xfrm>
            <a:off x="1677161" y="6438900"/>
            <a:ext cx="14935200" cy="2438400"/>
          </a:xfrm>
          <a:custGeom>
            <a:avLst/>
            <a:gdLst/>
            <a:ahLst/>
            <a:cxnLst/>
            <a:rect l="l" t="t" r="r" b="b"/>
            <a:pathLst>
              <a:path w="14935200" h="2438400">
                <a:moveTo>
                  <a:pt x="14822932" y="0"/>
                </a:moveTo>
                <a:lnTo>
                  <a:pt x="112268" y="0"/>
                </a:lnTo>
                <a:lnTo>
                  <a:pt x="90293" y="609"/>
                </a:lnTo>
                <a:lnTo>
                  <a:pt x="50010" y="5304"/>
                </a:lnTo>
                <a:lnTo>
                  <a:pt x="8540" y="19542"/>
                </a:lnTo>
                <a:lnTo>
                  <a:pt x="0" y="31623"/>
                </a:lnTo>
                <a:lnTo>
                  <a:pt x="0" y="2406777"/>
                </a:lnTo>
                <a:lnTo>
                  <a:pt x="32893" y="2429129"/>
                </a:lnTo>
                <a:lnTo>
                  <a:pt x="90293" y="2437790"/>
                </a:lnTo>
                <a:lnTo>
                  <a:pt x="112268" y="2438400"/>
                </a:lnTo>
                <a:lnTo>
                  <a:pt x="14822932" y="2438400"/>
                </a:lnTo>
                <a:lnTo>
                  <a:pt x="14865858" y="2436002"/>
                </a:lnTo>
                <a:lnTo>
                  <a:pt x="14916340" y="2424297"/>
                </a:lnTo>
                <a:lnTo>
                  <a:pt x="14935200" y="2406777"/>
                </a:lnTo>
                <a:lnTo>
                  <a:pt x="14935200" y="31623"/>
                </a:lnTo>
                <a:lnTo>
                  <a:pt x="14902307" y="9271"/>
                </a:lnTo>
                <a:lnTo>
                  <a:pt x="14844906" y="609"/>
                </a:lnTo>
                <a:lnTo>
                  <a:pt x="14822932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5475DF96-D7F7-5E6B-F777-65FC8DCB76DC}"/>
              </a:ext>
            </a:extLst>
          </p:cNvPr>
          <p:cNvSpPr/>
          <p:nvPr/>
        </p:nvSpPr>
        <p:spPr>
          <a:xfrm>
            <a:off x="1677161" y="6438900"/>
            <a:ext cx="14935200" cy="2438400"/>
          </a:xfrm>
          <a:custGeom>
            <a:avLst/>
            <a:gdLst/>
            <a:ahLst/>
            <a:cxnLst/>
            <a:rect l="l" t="t" r="r" b="b"/>
            <a:pathLst>
              <a:path w="14935200" h="2438400">
                <a:moveTo>
                  <a:pt x="112268" y="0"/>
                </a:moveTo>
                <a:lnTo>
                  <a:pt x="14822932" y="0"/>
                </a:lnTo>
                <a:lnTo>
                  <a:pt x="14844906" y="609"/>
                </a:lnTo>
                <a:lnTo>
                  <a:pt x="14885189" y="5304"/>
                </a:lnTo>
                <a:lnTo>
                  <a:pt x="14926659" y="19542"/>
                </a:lnTo>
                <a:lnTo>
                  <a:pt x="14935200" y="31623"/>
                </a:lnTo>
                <a:lnTo>
                  <a:pt x="14935200" y="2406777"/>
                </a:lnTo>
                <a:lnTo>
                  <a:pt x="14902307" y="2429129"/>
                </a:lnTo>
                <a:lnTo>
                  <a:pt x="14844906" y="2437790"/>
                </a:lnTo>
                <a:lnTo>
                  <a:pt x="14822932" y="2438400"/>
                </a:lnTo>
                <a:lnTo>
                  <a:pt x="112268" y="2438400"/>
                </a:lnTo>
                <a:lnTo>
                  <a:pt x="69342" y="2436002"/>
                </a:lnTo>
                <a:lnTo>
                  <a:pt x="18859" y="2424297"/>
                </a:lnTo>
                <a:lnTo>
                  <a:pt x="0" y="2406777"/>
                </a:lnTo>
                <a:lnTo>
                  <a:pt x="0" y="31623"/>
                </a:lnTo>
                <a:lnTo>
                  <a:pt x="32893" y="9271"/>
                </a:lnTo>
                <a:lnTo>
                  <a:pt x="90293" y="609"/>
                </a:lnTo>
                <a:lnTo>
                  <a:pt x="112268" y="0"/>
                </a:lnTo>
                <a:close/>
              </a:path>
            </a:pathLst>
          </a:custGeom>
          <a:ln w="333375">
            <a:solidFill>
              <a:srgbClr val="F0F0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565224DD-B5E4-BDED-B64F-E05AB1D078E2}"/>
              </a:ext>
            </a:extLst>
          </p:cNvPr>
          <p:cNvSpPr/>
          <p:nvPr/>
        </p:nvSpPr>
        <p:spPr>
          <a:xfrm>
            <a:off x="1371600" y="6057900"/>
            <a:ext cx="6248400" cy="887094"/>
          </a:xfrm>
          <a:custGeom>
            <a:avLst/>
            <a:gdLst/>
            <a:ahLst/>
            <a:cxnLst/>
            <a:rect l="l" t="t" r="r" b="b"/>
            <a:pathLst>
              <a:path w="4224655" h="887095">
                <a:moveTo>
                  <a:pt x="4076700" y="0"/>
                </a:moveTo>
                <a:lnTo>
                  <a:pt x="147828" y="0"/>
                </a:lnTo>
                <a:lnTo>
                  <a:pt x="101096" y="7534"/>
                </a:lnTo>
                <a:lnTo>
                  <a:pt x="60514" y="28517"/>
                </a:lnTo>
                <a:lnTo>
                  <a:pt x="28517" y="60514"/>
                </a:lnTo>
                <a:lnTo>
                  <a:pt x="7534" y="101096"/>
                </a:lnTo>
                <a:lnTo>
                  <a:pt x="0" y="147827"/>
                </a:lnTo>
                <a:lnTo>
                  <a:pt x="0" y="739139"/>
                </a:lnTo>
                <a:lnTo>
                  <a:pt x="7534" y="785871"/>
                </a:lnTo>
                <a:lnTo>
                  <a:pt x="28517" y="826453"/>
                </a:lnTo>
                <a:lnTo>
                  <a:pt x="60514" y="858450"/>
                </a:lnTo>
                <a:lnTo>
                  <a:pt x="101096" y="879433"/>
                </a:lnTo>
                <a:lnTo>
                  <a:pt x="147828" y="886967"/>
                </a:lnTo>
                <a:lnTo>
                  <a:pt x="4076700" y="886967"/>
                </a:lnTo>
                <a:lnTo>
                  <a:pt x="4123431" y="879433"/>
                </a:lnTo>
                <a:lnTo>
                  <a:pt x="4164013" y="858450"/>
                </a:lnTo>
                <a:lnTo>
                  <a:pt x="4196010" y="826453"/>
                </a:lnTo>
                <a:lnTo>
                  <a:pt x="4216993" y="785871"/>
                </a:lnTo>
                <a:lnTo>
                  <a:pt x="4224528" y="739139"/>
                </a:lnTo>
                <a:lnTo>
                  <a:pt x="4224528" y="147827"/>
                </a:lnTo>
                <a:lnTo>
                  <a:pt x="4216993" y="101096"/>
                </a:lnTo>
                <a:lnTo>
                  <a:pt x="4196010" y="60514"/>
                </a:lnTo>
                <a:lnTo>
                  <a:pt x="4164013" y="28517"/>
                </a:lnTo>
                <a:lnTo>
                  <a:pt x="4123431" y="7534"/>
                </a:lnTo>
                <a:lnTo>
                  <a:pt x="4076700" y="0"/>
                </a:lnTo>
                <a:close/>
              </a:path>
            </a:pathLst>
          </a:custGeom>
          <a:solidFill>
            <a:srgbClr val="FFDC5D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F8E2374C-EB87-C133-E884-B26DA187338C}"/>
              </a:ext>
            </a:extLst>
          </p:cNvPr>
          <p:cNvSpPr txBox="1"/>
          <p:nvPr/>
        </p:nvSpPr>
        <p:spPr>
          <a:xfrm>
            <a:off x="2014156" y="3819582"/>
            <a:ext cx="15268575" cy="120975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875155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Microsoft JhengHei"/>
                <a:cs typeface="Microsoft JhengHei"/>
              </a:rPr>
              <a:t>就先簡單寫，有寫到重點就好</a:t>
            </a:r>
            <a:endParaRPr lang="en-US" altLang="zh-TW" sz="3200" b="1" dirty="0">
              <a:latin typeface="Microsoft JhengHei"/>
              <a:cs typeface="Microsoft JhengHei"/>
            </a:endParaRPr>
          </a:p>
          <a:p>
            <a:pPr marL="1875155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TW" sz="3200" b="1" dirty="0">
                <a:latin typeface="Microsoft JhengHei"/>
                <a:cs typeface="Microsoft JhengHei"/>
              </a:rPr>
              <a:t>AI </a:t>
            </a:r>
            <a:r>
              <a:rPr lang="zh-TW" altLang="en-US" sz="3200" b="1" dirty="0">
                <a:latin typeface="Microsoft JhengHei"/>
                <a:cs typeface="Microsoft JhengHei"/>
              </a:rPr>
              <a:t>輔助</a:t>
            </a:r>
            <a:endParaRPr lang="en-US" altLang="zh-TW" sz="3200" b="1" dirty="0">
              <a:latin typeface="Microsoft JhengHei"/>
              <a:cs typeface="Microsoft JhengHe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E745960E-7E02-08B3-2BE9-DA94E364BA83}"/>
              </a:ext>
            </a:extLst>
          </p:cNvPr>
          <p:cNvSpPr txBox="1"/>
          <p:nvPr/>
        </p:nvSpPr>
        <p:spPr>
          <a:xfrm>
            <a:off x="2589404" y="7636039"/>
            <a:ext cx="14002385" cy="550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3430">
              <a:lnSpc>
                <a:spcPct val="120000"/>
              </a:lnSpc>
            </a:pPr>
            <a:r>
              <a:rPr lang="zh-TW" altLang="en-US" sz="3200" b="1" dirty="0">
                <a:latin typeface="Microsoft JhengHei"/>
                <a:cs typeface="Microsoft JhengHei"/>
              </a:rPr>
              <a:t>請他們口頭說，自己再將問題 </a:t>
            </a:r>
            <a:r>
              <a:rPr lang="en-US" altLang="zh-TW" sz="3200" b="1" dirty="0">
                <a:latin typeface="Microsoft JhengHei"/>
                <a:cs typeface="Microsoft JhengHei"/>
              </a:rPr>
              <a:t>&amp; </a:t>
            </a:r>
            <a:r>
              <a:rPr lang="zh-TW" altLang="en-US" sz="3200" b="1" dirty="0">
                <a:latin typeface="Microsoft JhengHei"/>
                <a:cs typeface="Microsoft JhengHei"/>
              </a:rPr>
              <a:t>回應整理成 </a:t>
            </a:r>
            <a:r>
              <a:rPr lang="en-US" altLang="zh-TW" sz="3200" b="1" dirty="0">
                <a:latin typeface="Microsoft JhengHei"/>
                <a:cs typeface="Microsoft JhengHei"/>
              </a:rPr>
              <a:t>FAQ</a:t>
            </a:r>
            <a:r>
              <a:rPr lang="zh-TW" altLang="en-US" sz="3200" b="1" dirty="0">
                <a:latin typeface="Microsoft JhengHei"/>
                <a:cs typeface="Microsoft JhengHei"/>
              </a:rPr>
              <a:t>。</a:t>
            </a:r>
            <a:endParaRPr sz="3200" b="1" dirty="0">
              <a:latin typeface="Microsoft JhengHei"/>
              <a:cs typeface="Microsoft JhengHei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3D7089D7-170B-5900-1478-3092D4896F14}"/>
              </a:ext>
            </a:extLst>
          </p:cNvPr>
          <p:cNvSpPr txBox="1"/>
          <p:nvPr/>
        </p:nvSpPr>
        <p:spPr>
          <a:xfrm>
            <a:off x="1643635" y="2787596"/>
            <a:ext cx="3706464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5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改善 </a:t>
            </a:r>
            <a:r>
              <a:rPr lang="en-US" altLang="zh-TW" sz="35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5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：簡單紀錄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A3D0951-52AB-85E1-8A80-103F69CE814D}"/>
              </a:ext>
            </a:extLst>
          </p:cNvPr>
          <p:cNvSpPr txBox="1"/>
          <p:nvPr/>
        </p:nvSpPr>
        <p:spPr>
          <a:xfrm>
            <a:off x="1516932" y="6182100"/>
            <a:ext cx="595066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5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改善 </a:t>
            </a:r>
            <a:r>
              <a:rPr lang="en-US" altLang="zh-TW" sz="35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5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：請同仁口頭說明即可</a:t>
            </a:r>
          </a:p>
        </p:txBody>
      </p:sp>
    </p:spTree>
    <p:extLst>
      <p:ext uri="{BB962C8B-B14F-4D97-AF65-F5344CB8AC3E}">
        <p14:creationId xmlns:p14="http://schemas.microsoft.com/office/powerpoint/2010/main" val="1817422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A9565-DAB5-5279-A03D-99E1776F0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4912FE6D-B34E-50D9-75A0-71332BCB25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8644" y="876300"/>
            <a:ext cx="13998956" cy="10284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n-US" sz="6600" spc="-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Action</a:t>
            </a:r>
            <a:r>
              <a:rPr lang="zh-TW" altLang="en-US" sz="6600" spc="-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6600" spc="-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6600" spc="-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接下來兩個月要做什麼</a:t>
            </a:r>
            <a:endParaRPr sz="6600" spc="-2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7DDCF56-32C9-5E00-7696-B66C7994F97B}"/>
              </a:ext>
            </a:extLst>
          </p:cNvPr>
          <p:cNvSpPr/>
          <p:nvPr/>
        </p:nvSpPr>
        <p:spPr>
          <a:xfrm>
            <a:off x="0" y="684405"/>
            <a:ext cx="685800" cy="1489075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201055A-06AE-94DF-7AC5-21C0B87110FB}"/>
              </a:ext>
            </a:extLst>
          </p:cNvPr>
          <p:cNvSpPr/>
          <p:nvPr/>
        </p:nvSpPr>
        <p:spPr>
          <a:xfrm>
            <a:off x="1600200" y="3467100"/>
            <a:ext cx="14706600" cy="48006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id="{8608EBEE-09E9-D0C0-E403-D2157245DD5B}"/>
              </a:ext>
            </a:extLst>
          </p:cNvPr>
          <p:cNvSpPr/>
          <p:nvPr/>
        </p:nvSpPr>
        <p:spPr>
          <a:xfrm rot="5400000">
            <a:off x="1627210" y="3211490"/>
            <a:ext cx="762000" cy="1120820"/>
          </a:xfrm>
          <a:prstGeom prst="triangle">
            <a:avLst>
              <a:gd name="adj" fmla="val 0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5961EB1E-3A6D-A138-4A5D-957522292CC4}"/>
              </a:ext>
            </a:extLst>
          </p:cNvPr>
          <p:cNvSpPr/>
          <p:nvPr/>
        </p:nvSpPr>
        <p:spPr>
          <a:xfrm rot="16200000">
            <a:off x="15517790" y="7478690"/>
            <a:ext cx="762000" cy="1120820"/>
          </a:xfrm>
          <a:prstGeom prst="triangle">
            <a:avLst>
              <a:gd name="adj" fmla="val 0"/>
            </a:avLst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8AF71D07-8777-7730-9617-12CDCCE73D1D}"/>
              </a:ext>
            </a:extLst>
          </p:cNvPr>
          <p:cNvSpPr txBox="1"/>
          <p:nvPr/>
        </p:nvSpPr>
        <p:spPr>
          <a:xfrm>
            <a:off x="3460696" y="4375486"/>
            <a:ext cx="9493304" cy="2749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持續記錄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FAQ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每天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 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至少邀請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位同事一起參與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典範轉移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每週「邀請」部門同事進行測驗 </a:t>
            </a:r>
          </a:p>
        </p:txBody>
      </p:sp>
    </p:spTree>
    <p:extLst>
      <p:ext uri="{BB962C8B-B14F-4D97-AF65-F5344CB8AC3E}">
        <p14:creationId xmlns:p14="http://schemas.microsoft.com/office/powerpoint/2010/main" val="3587552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240</Words>
  <Application>Microsoft Macintosh PowerPoint</Application>
  <PresentationFormat>自訂</PresentationFormat>
  <Paragraphs>40</Paragraphs>
  <Slides>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微軟正黑體</vt:lpstr>
      <vt:lpstr>微軟正黑體</vt:lpstr>
      <vt:lpstr>Aptos</vt:lpstr>
      <vt:lpstr>Arial</vt:lpstr>
      <vt:lpstr>Office Theme</vt:lpstr>
      <vt:lpstr>AI 知識庫成果展示</vt:lpstr>
      <vt:lpstr>初步成果 遇到什麼問題</vt:lpstr>
      <vt:lpstr>初步成果</vt:lpstr>
      <vt:lpstr>初步成果</vt:lpstr>
      <vt:lpstr>遇到什麼問題</vt:lpstr>
      <vt:lpstr>如何改善</vt:lpstr>
      <vt:lpstr>Action ~ 接下來兩個月要做什麼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翊淳 廖</cp:lastModifiedBy>
  <cp:revision>8</cp:revision>
  <dcterms:created xsi:type="dcterms:W3CDTF">2026-06-16T00:51:00Z</dcterms:created>
  <dcterms:modified xsi:type="dcterms:W3CDTF">2026-10-23T01:31:40Z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2025-12-16T00:00:00Z</vt:filetime>
  </property>
  <property fmtid="{D5CDD505-2E9C-101B-9397-08002B2CF9AE}" pid="4" name="Creator">
    <vt:lpwstr>Microsoft® PowerPoint® LTSC</vt:lpwstr>
  </property>
  <property fmtid="{D5CDD505-2E9C-101B-9397-08002B2CF9AE}" pid="5" name="LastSaved">
    <vt:filetime>2026-06-16T00:00:00Z</vt:filetime>
  </property>
  <property fmtid="{D5CDD505-2E9C-101B-9397-08002B2CF9AE}" pid="6" name="Producer">
    <vt:lpwstr>Microsoft® PowerPoint® LTSC</vt:lpwstr>
  </property>
</Properties>
</file>