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1938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9A9"/>
    <a:srgbClr val="006666"/>
    <a:srgbClr val="D6F5F5"/>
    <a:srgbClr val="EF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5B690-ED1C-4DFD-9E26-45F60138482A}" type="datetimeFigureOut">
              <a:rPr lang="zh-TW" altLang="en-US" smtClean="0"/>
              <a:t>2022/4/8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B9837-39FF-400B-A191-2395A176DB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71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依據剛才的需求與痛點分析，知識管理應該要具備以下 </a:t>
            </a:r>
            <a:r>
              <a:rPr lang="en-US" altLang="zh-TW" dirty="0"/>
              <a:t>5 </a:t>
            </a:r>
            <a:r>
              <a:rPr lang="zh-TW" altLang="en-US" dirty="0"/>
              <a:t>大工具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1BAE95-5505-419E-929C-D4C1A046572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3901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36F5BE-D342-4F39-81EE-9337A2DD3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01D3742-5F2A-47D5-828F-8242048C91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9ECBC8E-591C-444F-B1B9-AF249C77D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4124-7360-41C6-97B2-95A1F5A4151A}" type="datetimeFigureOut">
              <a:rPr lang="zh-TW" altLang="en-US" smtClean="0"/>
              <a:t>2022/4/8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F401C4F-E0EF-4A46-8FE3-6C35858A4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25516D-B04B-4971-858B-8A839A8EE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8D7D-4CAC-4B16-A8AC-63677E460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456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3837FF-3789-4826-A40A-F4E43B9B5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EA1842-2019-4B30-95B8-E1678E968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D84D84F-ADA2-4C4A-8EC6-767D7D136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4124-7360-41C6-97B2-95A1F5A4151A}" type="datetimeFigureOut">
              <a:rPr lang="zh-TW" altLang="en-US" smtClean="0"/>
              <a:t>2022/4/8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B3664ED-2473-4D3B-A344-A8ABFE553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4D2D71B-4F0E-4C20-BA3D-4F099545F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8D7D-4CAC-4B16-A8AC-63677E460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848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9EB5796-A9D8-4028-B79B-C8B617454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2193C40-0D77-4EB2-812A-4D74729917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81A6757-0228-4CA8-91DC-E9C132D21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4124-7360-41C6-97B2-95A1F5A4151A}" type="datetimeFigureOut">
              <a:rPr lang="zh-TW" altLang="en-US" smtClean="0"/>
              <a:t>2022/4/8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342CA66-11A9-4040-BEC8-3B68E3CE0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48E361F-40E3-41B4-BA46-3147EC388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8D7D-4CAC-4B16-A8AC-63677E460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59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3100C1-9A8B-4B6E-BD2B-5DDE8978F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3B43F0-3080-4829-8702-781C5C5C3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AC6A8A-0893-403D-8723-267B77B28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4124-7360-41C6-97B2-95A1F5A4151A}" type="datetimeFigureOut">
              <a:rPr lang="zh-TW" altLang="en-US" smtClean="0"/>
              <a:t>2022/4/8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BA04D2A-5785-45CC-B9A2-EFC433BDF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A79C85F-43E4-4D82-AFEF-142D70D3D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8D7D-4CAC-4B16-A8AC-63677E460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551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B45CBC-685F-4D64-9601-D3EB6995C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982EB53-1052-40A4-A436-AB1B9D225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815DE8D-0C7E-453C-BA82-A391940F5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4124-7360-41C6-97B2-95A1F5A4151A}" type="datetimeFigureOut">
              <a:rPr lang="zh-TW" altLang="en-US" smtClean="0"/>
              <a:t>2022/4/8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C1A5B2B-D8B2-4911-A923-B8CD1080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9AB577A-DB3C-403A-805C-3627981BF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8D7D-4CAC-4B16-A8AC-63677E460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843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C9E119-DCD9-47E6-9F07-73644611C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BDACCF-6EE6-43E8-80D5-C0F419CE9D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04696D4-A260-4164-81CB-1BED10922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E1887FF-C1F8-494D-A176-06A4A770E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4124-7360-41C6-97B2-95A1F5A4151A}" type="datetimeFigureOut">
              <a:rPr lang="zh-TW" altLang="en-US" smtClean="0"/>
              <a:t>2022/4/8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7450ECD-2233-469E-AC6D-DA46E8EE9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9262F5D-5A05-4D00-A800-05ECC8155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8D7D-4CAC-4B16-A8AC-63677E460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9676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949FD8-861B-4DC5-9EFC-D875E3615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892F639-33E2-4C35-8B38-F63460F1D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909A33F-7E77-42C5-B2B8-FD78281FC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58B06E2-A48D-41FD-AFA6-3D21FC096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0C1C5AD-2E79-4CA5-BDF2-BCC3CE03B1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5F51E64-EE79-4FA1-A746-E410DB78A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4124-7360-41C6-97B2-95A1F5A4151A}" type="datetimeFigureOut">
              <a:rPr lang="zh-TW" altLang="en-US" smtClean="0"/>
              <a:t>2022/4/8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D9F4C1C-3690-4E86-90F2-721A6E5D9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0BDA96B-5C78-480B-B4A7-001F70B08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8D7D-4CAC-4B16-A8AC-63677E460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298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C37E76-B9EF-40BF-8158-F39DB050D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3D9665C-CD46-4C97-A9F4-78D7FD46D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4124-7360-41C6-97B2-95A1F5A4151A}" type="datetimeFigureOut">
              <a:rPr lang="zh-TW" altLang="en-US" smtClean="0"/>
              <a:t>2022/4/8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AEE59DF-C4BC-4831-9D95-73EF266C8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0EE5FBA-19C1-4D90-8329-9B594A051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8D7D-4CAC-4B16-A8AC-63677E460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949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7F5945B-224E-4290-A746-332116BD1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4124-7360-41C6-97B2-95A1F5A4151A}" type="datetimeFigureOut">
              <a:rPr lang="zh-TW" altLang="en-US" smtClean="0"/>
              <a:t>2022/4/8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8571FCB-97E2-41EB-A706-8470CBE81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61BE3C0-552F-4B64-B196-D59095F07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8D7D-4CAC-4B16-A8AC-63677E460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651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7DEFAC-16BB-4E1C-8E71-4E834E876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0CA041B-630F-4C55-B77B-25D855130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189126E-9EB7-4E8B-9B27-CDE1CC1B5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00D1F73-75F3-4A85-9DB9-B62A83B45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4124-7360-41C6-97B2-95A1F5A4151A}" type="datetimeFigureOut">
              <a:rPr lang="zh-TW" altLang="en-US" smtClean="0"/>
              <a:t>2022/4/8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530BB07-E885-4B3A-AA4A-3A65A3E20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0038ABA-4036-4468-AA88-7E157217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8D7D-4CAC-4B16-A8AC-63677E460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431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DEB25F-63A0-4165-BD06-EEBF93F64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3D21386-A942-4965-B021-AA58FE03D9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1697406-8151-4FFE-BE52-C2F1FDD7A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6D1A0EE-9EEC-475A-9067-CE2A1B46D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4124-7360-41C6-97B2-95A1F5A4151A}" type="datetimeFigureOut">
              <a:rPr lang="zh-TW" altLang="en-US" smtClean="0"/>
              <a:t>2022/4/8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1363E5E-9963-4152-81D7-0A1234433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8AFE776-2252-4A76-9AFD-00F870ADE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8D7D-4CAC-4B16-A8AC-63677E460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8970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6191C6C-8EF9-45E7-8912-803705CED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B1A3378-F491-4DB1-9BCA-F89B9E843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26F2C31-6E80-4842-BE21-25BBC7867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94124-7360-41C6-97B2-95A1F5A4151A}" type="datetimeFigureOut">
              <a:rPr lang="zh-TW" altLang="en-US" smtClean="0"/>
              <a:t>2022/4/8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9D585B6-4D55-4989-AEE9-F8807269F2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3898C0D-E4E0-44F4-B91F-B28E94C2A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E8D7D-4CAC-4B16-A8AC-63677E460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04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CABD63-0252-4F6A-AB33-FA45BDCF4E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73FAD50-CC77-49AD-B29A-F2342A6AF5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268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>
            <a:extLst>
              <a:ext uri="{FF2B5EF4-FFF2-40B4-BE49-F238E27FC236}">
                <a16:creationId xmlns:a16="http://schemas.microsoft.com/office/drawing/2014/main" id="{34A61DF8-5546-4EAF-9F73-A3AFEE66F280}"/>
              </a:ext>
            </a:extLst>
          </p:cNvPr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D6F5F5"/>
          </a:solidFill>
          <a:ln w="762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全真粗黑體" pitchFamily="49" charset="-120"/>
            </a:endParaRPr>
          </a:p>
        </p:txBody>
      </p:sp>
      <p:sp>
        <p:nvSpPr>
          <p:cNvPr id="20" name="流程圖: 人工輸入 19">
            <a:extLst>
              <a:ext uri="{FF2B5EF4-FFF2-40B4-BE49-F238E27FC236}">
                <a16:creationId xmlns:a16="http://schemas.microsoft.com/office/drawing/2014/main" id="{3F603C1F-D203-4D6D-AD2E-3F37AA3CB130}"/>
              </a:ext>
            </a:extLst>
          </p:cNvPr>
          <p:cNvSpPr/>
          <p:nvPr/>
        </p:nvSpPr>
        <p:spPr bwMode="auto">
          <a:xfrm rot="16200000" flipH="1">
            <a:off x="5154040" y="-174164"/>
            <a:ext cx="6858000" cy="7206328"/>
          </a:xfrm>
          <a:prstGeom prst="flowChartManualInput">
            <a:avLst/>
          </a:prstGeom>
          <a:solidFill>
            <a:srgbClr val="EFF9F9"/>
          </a:solidFill>
          <a:ln w="762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全真粗黑體" pitchFamily="49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013F49CD-00DD-49CE-A296-5973241C3336}"/>
              </a:ext>
            </a:extLst>
          </p:cNvPr>
          <p:cNvCxnSpPr>
            <a:cxnSpLocks/>
          </p:cNvCxnSpPr>
          <p:nvPr/>
        </p:nvCxnSpPr>
        <p:spPr>
          <a:xfrm flipV="1">
            <a:off x="-10160" y="3530764"/>
            <a:ext cx="12202160" cy="7866"/>
          </a:xfrm>
          <a:prstGeom prst="line">
            <a:avLst/>
          </a:prstGeom>
          <a:ln w="47625">
            <a:solidFill>
              <a:srgbClr val="00A9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橢圓 8">
            <a:extLst>
              <a:ext uri="{FF2B5EF4-FFF2-40B4-BE49-F238E27FC236}">
                <a16:creationId xmlns:a16="http://schemas.microsoft.com/office/drawing/2014/main" id="{F8A8D81F-7C39-4C7A-97D3-DB59B7C0B349}"/>
              </a:ext>
            </a:extLst>
          </p:cNvPr>
          <p:cNvSpPr/>
          <p:nvPr/>
        </p:nvSpPr>
        <p:spPr>
          <a:xfrm>
            <a:off x="2233255" y="3188573"/>
            <a:ext cx="620522" cy="62052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A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0" dirty="0">
                <a:solidFill>
                  <a:srgbClr val="00A9A9"/>
                </a:solidFill>
              </a:rPr>
              <a:t>1</a:t>
            </a:r>
            <a:endParaRPr lang="zh-TW" altLang="en-US" sz="3200" b="0" dirty="0">
              <a:solidFill>
                <a:srgbClr val="00A9A9"/>
              </a:solidFill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C0B9968E-9A32-4285-BD35-2929E40CAA47}"/>
              </a:ext>
            </a:extLst>
          </p:cNvPr>
          <p:cNvSpPr/>
          <p:nvPr/>
        </p:nvSpPr>
        <p:spPr>
          <a:xfrm>
            <a:off x="5785738" y="3203809"/>
            <a:ext cx="620522" cy="62052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A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0" dirty="0">
                <a:solidFill>
                  <a:srgbClr val="00A9A9"/>
                </a:solidFill>
              </a:rPr>
              <a:t>3</a:t>
            </a:r>
            <a:endParaRPr lang="zh-TW" altLang="en-US" sz="3200" b="0" dirty="0">
              <a:solidFill>
                <a:srgbClr val="00A9A9"/>
              </a:solidFill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115520D1-5F81-4CD9-9E17-70692F44A3FB}"/>
              </a:ext>
            </a:extLst>
          </p:cNvPr>
          <p:cNvSpPr/>
          <p:nvPr/>
        </p:nvSpPr>
        <p:spPr>
          <a:xfrm>
            <a:off x="7555462" y="3192296"/>
            <a:ext cx="620522" cy="62052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A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0" dirty="0">
                <a:solidFill>
                  <a:srgbClr val="00A9A9"/>
                </a:solidFill>
              </a:rPr>
              <a:t>4</a:t>
            </a:r>
            <a:endParaRPr lang="zh-TW" altLang="en-US" sz="3200" b="0" dirty="0">
              <a:solidFill>
                <a:srgbClr val="00A9A9"/>
              </a:solidFill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FDADEBF9-6AA4-4E72-9370-0D4D14186A39}"/>
              </a:ext>
            </a:extLst>
          </p:cNvPr>
          <p:cNvSpPr txBox="1"/>
          <p:nvPr/>
        </p:nvSpPr>
        <p:spPr>
          <a:xfrm>
            <a:off x="947470" y="4177565"/>
            <a:ext cx="3132306" cy="979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專注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30000"/>
              </a:lnSpc>
            </a:pPr>
            <a:r>
              <a:rPr lang="en-US" altLang="zh-TW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專注 </a:t>
            </a:r>
            <a:r>
              <a:rPr lang="en-US" altLang="zh-TW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發散</a:t>
            </a:r>
            <a:r>
              <a:rPr lang="en-US" altLang="zh-TW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200" b="1" dirty="0">
              <a:solidFill>
                <a:srgbClr val="FF6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11BB2DA0-8CBF-45B9-A7AE-0E5E6B94B30B}"/>
              </a:ext>
            </a:extLst>
          </p:cNvPr>
          <p:cNvSpPr txBox="1"/>
          <p:nvPr/>
        </p:nvSpPr>
        <p:spPr>
          <a:xfrm>
            <a:off x="2747670" y="4177565"/>
            <a:ext cx="3132306" cy="979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理解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30000"/>
              </a:lnSpc>
            </a:pPr>
            <a:r>
              <a:rPr lang="en-US" altLang="zh-TW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產生意義</a:t>
            </a:r>
            <a:r>
              <a:rPr lang="en-US" altLang="zh-TW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200" b="1" dirty="0">
              <a:solidFill>
                <a:srgbClr val="FF6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F6E8303C-1CE7-4279-9A0D-79491B1588BD}"/>
              </a:ext>
            </a:extLst>
          </p:cNvPr>
          <p:cNvSpPr txBox="1"/>
          <p:nvPr/>
        </p:nvSpPr>
        <p:spPr>
          <a:xfrm>
            <a:off x="8076262" y="4165974"/>
            <a:ext cx="3132306" cy="979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回想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30000"/>
              </a:lnSpc>
            </a:pPr>
            <a:r>
              <a:rPr lang="en-US" altLang="zh-TW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固化知識</a:t>
            </a:r>
            <a:r>
              <a:rPr lang="en-US" altLang="zh-TW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200" b="1" dirty="0">
              <a:solidFill>
                <a:srgbClr val="FF6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橢圓 20">
            <a:extLst>
              <a:ext uri="{FF2B5EF4-FFF2-40B4-BE49-F238E27FC236}">
                <a16:creationId xmlns:a16="http://schemas.microsoft.com/office/drawing/2014/main" id="{89D28D4E-C759-4494-8AEA-49200B03EC18}"/>
              </a:ext>
            </a:extLst>
          </p:cNvPr>
          <p:cNvSpPr/>
          <p:nvPr/>
        </p:nvSpPr>
        <p:spPr>
          <a:xfrm>
            <a:off x="9332155" y="3228369"/>
            <a:ext cx="620522" cy="62052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A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0" dirty="0">
                <a:solidFill>
                  <a:srgbClr val="00A9A9"/>
                </a:solidFill>
              </a:rPr>
              <a:t>5</a:t>
            </a:r>
            <a:endParaRPr lang="zh-TW" altLang="en-US" sz="3200" b="0" dirty="0">
              <a:solidFill>
                <a:srgbClr val="00A9A9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99AF1AD5-FBF7-4F2C-90BB-B21DD6270240}"/>
              </a:ext>
            </a:extLst>
          </p:cNvPr>
          <p:cNvSpPr txBox="1"/>
          <p:nvPr/>
        </p:nvSpPr>
        <p:spPr>
          <a:xfrm>
            <a:off x="6348070" y="4165975"/>
            <a:ext cx="3132306" cy="979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記憶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30000"/>
              </a:lnSpc>
            </a:pPr>
            <a:r>
              <a:rPr lang="en-US" altLang="zh-TW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刻意練習</a:t>
            </a:r>
            <a:r>
              <a:rPr lang="en-US" altLang="zh-TW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200" b="1" dirty="0">
              <a:solidFill>
                <a:srgbClr val="FF6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橢圓 23">
            <a:extLst>
              <a:ext uri="{FF2B5EF4-FFF2-40B4-BE49-F238E27FC236}">
                <a16:creationId xmlns:a16="http://schemas.microsoft.com/office/drawing/2014/main" id="{9C0D0D57-4481-41A1-BA86-25528F735B0C}"/>
              </a:ext>
            </a:extLst>
          </p:cNvPr>
          <p:cNvSpPr/>
          <p:nvPr/>
        </p:nvSpPr>
        <p:spPr>
          <a:xfrm>
            <a:off x="4003562" y="3188573"/>
            <a:ext cx="620522" cy="62052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A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0" dirty="0">
                <a:solidFill>
                  <a:srgbClr val="00A9A9"/>
                </a:solidFill>
              </a:rPr>
              <a:t>2</a:t>
            </a:r>
            <a:endParaRPr lang="zh-TW" altLang="en-US" sz="3200" b="0" dirty="0">
              <a:solidFill>
                <a:srgbClr val="00A9A9"/>
              </a:solidFill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71966F9-C9BA-4C33-AB65-1C30A598893C}"/>
              </a:ext>
            </a:extLst>
          </p:cNvPr>
          <p:cNvSpPr txBox="1"/>
          <p:nvPr/>
        </p:nvSpPr>
        <p:spPr>
          <a:xfrm>
            <a:off x="4529847" y="4177565"/>
            <a:ext cx="3132306" cy="979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整理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30000"/>
              </a:lnSpc>
            </a:pPr>
            <a:r>
              <a:rPr lang="en-US" altLang="zh-TW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為重點命名</a:t>
            </a:r>
            <a:r>
              <a:rPr lang="en-US" altLang="zh-TW" sz="2200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907DF3CD-3BEF-4FE9-A050-2ADCB43192F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02176" y="1277888"/>
            <a:ext cx="10377488" cy="1143000"/>
          </a:xfrm>
        </p:spPr>
        <p:txBody>
          <a:bodyPr>
            <a:normAutofit fontScale="90000"/>
          </a:bodyPr>
          <a:lstStyle/>
          <a:p>
            <a:pPr algn="ctr" rtl="0" eaLnBrk="0" fontAlgn="base" hangingPunct="0"/>
            <a:r>
              <a:rPr kumimoji="1" lang="zh-TW" altLang="en-US" sz="6600" b="1" kern="1200" dirty="0">
                <a:solidFill>
                  <a:srgbClr val="006666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學習的</a:t>
            </a:r>
            <a:r>
              <a:rPr kumimoji="1" lang="zh-TW" altLang="zh-TW" sz="6600" b="1" kern="1200" dirty="0">
                <a:solidFill>
                  <a:srgbClr val="006666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 </a:t>
            </a:r>
            <a:r>
              <a:rPr kumimoji="1" lang="en-US" altLang="zh-TW" sz="8800" b="1" kern="1200" dirty="0">
                <a:solidFill>
                  <a:srgbClr val="006666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5</a:t>
            </a:r>
            <a:r>
              <a:rPr kumimoji="1" lang="en-US" altLang="zh-TW" sz="6600" b="1" kern="1200" dirty="0">
                <a:solidFill>
                  <a:srgbClr val="006666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 </a:t>
            </a:r>
            <a:r>
              <a:rPr kumimoji="1" lang="zh-TW" altLang="en-US" sz="6600" b="1" kern="1200" dirty="0">
                <a:solidFill>
                  <a:srgbClr val="006666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關鍵</a:t>
            </a:r>
            <a:endParaRPr lang="zh-TW" altLang="zh-TW" sz="4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520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6" presetClass="emph" presetSubtype="0" autoRev="1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4" dur="150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6" presetClass="emph" presetSubtype="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0" dur="150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6" presetClass="emph" presetSubtype="0" autoRev="1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id="26" dur="150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6" presetClass="emph" presetSubtype="0" autoRev="1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id="32" dur="150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6" presetClass="emph" presetSubtype="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8" dur="150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2" grpId="0" animBg="1"/>
      <p:bldP spid="12" grpId="1" animBg="1"/>
      <p:bldP spid="13" grpId="0" animBg="1"/>
      <p:bldP spid="13" grpId="1" animBg="1"/>
      <p:bldP spid="16" grpId="0"/>
      <p:bldP spid="14" grpId="0"/>
      <p:bldP spid="15" grpId="0"/>
      <p:bldP spid="21" grpId="0" animBg="1"/>
      <p:bldP spid="21" grpId="1" animBg="1"/>
      <p:bldP spid="23" grpId="0"/>
      <p:bldP spid="24" grpId="0" animBg="1"/>
      <p:bldP spid="24" grpId="1" animBg="1"/>
      <p:bldP spid="25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55</Words>
  <Application>Microsoft Office PowerPoint</Application>
  <PresentationFormat>寬螢幕</PresentationFormat>
  <Paragraphs>18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Verdana</vt:lpstr>
      <vt:lpstr>Office 佈景主題</vt:lpstr>
      <vt:lpstr>PowerPoint 簡報</vt:lpstr>
      <vt:lpstr>學習的 5 關鍵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德宙 蘇</dc:creator>
  <cp:lastModifiedBy>德宙 蘇</cp:lastModifiedBy>
  <cp:revision>1</cp:revision>
  <dcterms:created xsi:type="dcterms:W3CDTF">2022-04-08T02:01:41Z</dcterms:created>
  <dcterms:modified xsi:type="dcterms:W3CDTF">2022-04-08T02:04:07Z</dcterms:modified>
</cp:coreProperties>
</file>