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98" r:id="rId3"/>
    <p:sldId id="299" r:id="rId4"/>
    <p:sldId id="300" r:id="rId5"/>
    <p:sldId id="301" r:id="rId6"/>
    <p:sldId id="297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78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E41ECC-9393-4E3E-9A28-66E3E1735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F5C982-6B0A-4C8C-B7E6-E8C6932CE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02E863-5986-46AA-97F0-2973163D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8E51F0-9576-41FA-AAD6-566E5E6BD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2B08D8-92C4-4547-AD85-8B085C1BE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4555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F5F115-B445-4158-988E-1AFB7E719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C3A78C3-E4B1-4E7B-B5C0-7FA67527D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01EDEC-9AD4-4095-9E04-C9812E0FC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63681F1-349A-4E05-A96F-40B63405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36BF5A-CE15-4B9B-A983-B4AB393BD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646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AB623D9-9EA9-4AD4-A687-DA17DE57B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4A46E06-CFBF-41FB-922E-04317C1E23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9289E2-D857-482E-8FA0-A6BD68219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9F2F946-05EF-4F71-B1D1-472FF3AE4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20AAAC-8961-4DD9-ACE3-FC5EB711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585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1DCA84-F001-4DEA-B004-A008834D6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114A26-0705-47CF-B651-0C6355069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C0EDAD9-6A94-4205-9167-CBE6AC42E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2BA3568-B726-4460-963D-8DB06ABA2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452342-B57D-4747-95CF-0031DC0A0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528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B6E429-112E-48EF-8E1C-4D6F77ED0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268823-E07F-4C76-AF88-7FF650BC7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53A59BF-B895-4151-8A3B-FEB3EDAF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2A22DB-48BB-4BD3-84A0-AB38B283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82B901-A01E-4747-9AB7-502069AC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27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D9DDB-7AAA-418A-A2C9-9058BACE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2BCC12-92AD-47A1-B9EE-97BE390FC1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6238B9-C797-4058-B37B-477100FD0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C13A3B-7439-452B-8C7C-B2F65C18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145477A-6585-408D-9C8B-BBEA7D62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AD70979-003F-4F50-B606-A86CE0DDF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046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7B6206-F0C8-4496-8E7E-5079BCC6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925DC0-1168-46F4-B1D7-C1B02B48E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FED8CA3-17AB-49D1-BB60-BBDD630EC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2D6A07-8765-4B10-9BAC-711CE0971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3221E20-D312-4F16-B4B6-83427BAF1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515DEF0-DC69-4EDE-8398-AA41F05ED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808A2D3-E0A3-4FE0-B52A-E13B07A8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9B2209C-6049-417B-B1FE-44AFFB41E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228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7122A3-4A8B-4441-A65F-6246C64D6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B3077DD-192A-4479-AD58-5820CEDD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0D84BE7-788E-4AD3-83F9-D8CAC89C2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E3D6B41-C925-44CC-87EF-84FD2F08A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23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DB36744-5982-45A5-959A-77E379785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E8CFAEB-356A-4125-B022-04BB2EAC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B63E9B9-7F33-4CAA-AF14-8681EA4F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48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B1D089-B8EA-4341-8A6B-097B266D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E72EF8-DBF3-4F47-B94E-693BFCC3A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F3BF52D-26B0-4AA0-8AF2-53B6345D8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F6C3E1B-0717-4100-A432-7165342C0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FDD37D2-E082-42B2-9A93-4379D9C3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89F5EB-F056-425A-8622-29E445FE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94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708116-32EE-484D-A349-D496D80FA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41B828F-5EF3-4C36-88A9-3934618C2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60218AA-FF2B-4793-A208-7FB6B74A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702BF2-6B8D-43EE-B966-FF901DF5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DAC4D93-D1B2-4F82-A265-49AC67EAA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F9A49EA-8786-491A-AEAB-0871AFF54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63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9E76615-330A-4BEC-99DB-7510E8518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40CD87-EE46-45C8-81B1-323FCCC0C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4E26B5-4C95-497D-84EC-6AEC42FCA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9BAB-9EBE-479D-A7F4-9D0503A8C8EF}" type="datetimeFigureOut">
              <a:rPr lang="zh-TW" altLang="en-US" smtClean="0"/>
              <a:t>2020/11/29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8CA7716-0F2E-4940-A73F-8905849DC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EF2BE0-8C11-4A12-A686-3A69DD60B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EA863-FE4A-4B77-9F0E-D4F745B963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19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710C6313-C552-4D39-AD3E-06097C8AC4D8}"/>
              </a:ext>
            </a:extLst>
          </p:cNvPr>
          <p:cNvGrpSpPr/>
          <p:nvPr/>
        </p:nvGrpSpPr>
        <p:grpSpPr>
          <a:xfrm>
            <a:off x="3990171" y="1381097"/>
            <a:ext cx="5131718" cy="3119000"/>
            <a:chOff x="1204912" y="1271587"/>
            <a:chExt cx="6848475" cy="416242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4DC27C7-C268-4D24-AFAB-2F15C72F6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4912" y="1271587"/>
              <a:ext cx="6848475" cy="4162425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5943A91-3094-405C-A106-3A8E5C4FF4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5310"/>
            <a:stretch/>
          </p:blipFill>
          <p:spPr>
            <a:xfrm>
              <a:off x="2110270" y="1506000"/>
              <a:ext cx="4994879" cy="2989800"/>
            </a:xfrm>
            <a:prstGeom prst="rect">
              <a:avLst/>
            </a:prstGeom>
          </p:spPr>
        </p:pic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327DCBD6-093F-4E47-931D-28D2ABDBBC35}"/>
              </a:ext>
            </a:extLst>
          </p:cNvPr>
          <p:cNvSpPr/>
          <p:nvPr/>
        </p:nvSpPr>
        <p:spPr>
          <a:xfrm>
            <a:off x="1973319" y="276870"/>
            <a:ext cx="6847200" cy="2909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1:1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寬度 </a:t>
            </a:r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720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的輔助框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D9533D1-0B4C-4F0E-AC5C-C50482231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479" y="1674918"/>
            <a:ext cx="1152460" cy="2316056"/>
          </a:xfrm>
          <a:prstGeom prst="rect">
            <a:avLst/>
          </a:prstGeom>
        </p:spPr>
      </p:pic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AFD1C16C-7692-4726-A0F4-77AAC2F7E455}"/>
              </a:ext>
            </a:extLst>
          </p:cNvPr>
          <p:cNvCxnSpPr>
            <a:cxnSpLocks/>
          </p:cNvCxnSpPr>
          <p:nvPr/>
        </p:nvCxnSpPr>
        <p:spPr>
          <a:xfrm flipH="1">
            <a:off x="3354556" y="1975492"/>
            <a:ext cx="473905" cy="29425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95625AD-13B8-4D03-B903-7867666A4906}"/>
              </a:ext>
            </a:extLst>
          </p:cNvPr>
          <p:cNvCxnSpPr>
            <a:cxnSpLocks/>
          </p:cNvCxnSpPr>
          <p:nvPr/>
        </p:nvCxnSpPr>
        <p:spPr>
          <a:xfrm>
            <a:off x="4353748" y="1975492"/>
            <a:ext cx="563269" cy="29425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DD3E58CA-AE40-420C-89C9-AB9988DC1571}"/>
              </a:ext>
            </a:extLst>
          </p:cNvPr>
          <p:cNvSpPr/>
          <p:nvPr/>
        </p:nvSpPr>
        <p:spPr>
          <a:xfrm>
            <a:off x="3675209" y="1828361"/>
            <a:ext cx="807109" cy="3204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背景圖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295C2DD0-4A33-4A06-B0B8-37EB3139E0EA}"/>
              </a:ext>
            </a:extLst>
          </p:cNvPr>
          <p:cNvCxnSpPr>
            <a:cxnSpLocks/>
          </p:cNvCxnSpPr>
          <p:nvPr/>
        </p:nvCxnSpPr>
        <p:spPr>
          <a:xfrm>
            <a:off x="2375013" y="2088793"/>
            <a:ext cx="0" cy="89197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971F23B4-737F-4ECF-A175-D28D550092AF}"/>
              </a:ext>
            </a:extLst>
          </p:cNvPr>
          <p:cNvCxnSpPr>
            <a:cxnSpLocks/>
          </p:cNvCxnSpPr>
          <p:nvPr/>
        </p:nvCxnSpPr>
        <p:spPr>
          <a:xfrm flipH="1">
            <a:off x="2315444" y="2081404"/>
            <a:ext cx="126264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2AFF685F-077D-488A-A41F-1E8EB3C4A951}"/>
              </a:ext>
            </a:extLst>
          </p:cNvPr>
          <p:cNvCxnSpPr>
            <a:cxnSpLocks/>
          </p:cNvCxnSpPr>
          <p:nvPr/>
        </p:nvCxnSpPr>
        <p:spPr>
          <a:xfrm flipH="1">
            <a:off x="2315444" y="2987054"/>
            <a:ext cx="126263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4D240FBA-7564-4F20-BC4C-E257C07979AB}"/>
              </a:ext>
            </a:extLst>
          </p:cNvPr>
          <p:cNvSpPr/>
          <p:nvPr/>
        </p:nvSpPr>
        <p:spPr>
          <a:xfrm>
            <a:off x="1768457" y="2374989"/>
            <a:ext cx="575562" cy="31957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高度</a:t>
            </a:r>
          </a:p>
        </p:txBody>
      </p:sp>
    </p:spTree>
    <p:extLst>
      <p:ext uri="{BB962C8B-B14F-4D97-AF65-F5344CB8AC3E}">
        <p14:creationId xmlns:p14="http://schemas.microsoft.com/office/powerpoint/2010/main" val="3805091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DC99C9BE-C32B-4E1D-92E1-B4D26AA7FEFF}"/>
              </a:ext>
            </a:extLst>
          </p:cNvPr>
          <p:cNvSpPr/>
          <p:nvPr/>
        </p:nvSpPr>
        <p:spPr>
          <a:xfrm>
            <a:off x="1695450" y="-1438275"/>
            <a:ext cx="8077200" cy="10144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EA3AFE34-8A14-4A9E-B28C-9600A251A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205" y="8065492"/>
            <a:ext cx="1426845" cy="180194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06E5A6AA-0436-42AB-8670-E7DF20BE5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28"/>
          <a:stretch/>
        </p:blipFill>
        <p:spPr>
          <a:xfrm>
            <a:off x="1968293" y="8210549"/>
            <a:ext cx="6852226" cy="2766945"/>
          </a:xfrm>
          <a:prstGeom prst="rect">
            <a:avLst/>
          </a:prstGeom>
          <a:ln>
            <a:noFill/>
            <a:prstDash val="dash"/>
          </a:ln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8FB6C70-9EFF-4230-A21F-187A2178EC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248"/>
          <a:stretch/>
        </p:blipFill>
        <p:spPr>
          <a:xfrm>
            <a:off x="1968293" y="4061460"/>
            <a:ext cx="6852226" cy="2522220"/>
          </a:xfrm>
          <a:prstGeom prst="rect">
            <a:avLst/>
          </a:prstGeom>
          <a:ln>
            <a:noFill/>
            <a:prstDash val="dash"/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16585D3-8511-47FB-965D-B9BD5596777A}"/>
              </a:ext>
            </a:extLst>
          </p:cNvPr>
          <p:cNvSpPr/>
          <p:nvPr/>
        </p:nvSpPr>
        <p:spPr>
          <a:xfrm>
            <a:off x="3216229" y="3976620"/>
            <a:ext cx="4356628" cy="2668020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27DCBD6-093F-4E47-931D-28D2ABDBBC35}"/>
              </a:ext>
            </a:extLst>
          </p:cNvPr>
          <p:cNvSpPr/>
          <p:nvPr/>
        </p:nvSpPr>
        <p:spPr>
          <a:xfrm>
            <a:off x="1794851" y="-1837414"/>
            <a:ext cx="6847200" cy="2909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1:1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寬度 </a:t>
            </a:r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720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的輔助框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24A1D0C-5064-4277-95E7-03246E2F5D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322"/>
          <a:stretch/>
        </p:blipFill>
        <p:spPr>
          <a:xfrm>
            <a:off x="3265277" y="618679"/>
            <a:ext cx="4245439" cy="2536001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7B34515B-0409-49B2-AEF3-AF93F1335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493" y="-944880"/>
            <a:ext cx="6852226" cy="2941320"/>
          </a:xfrm>
          <a:prstGeom prst="rect">
            <a:avLst/>
          </a:prstGeom>
          <a:ln>
            <a:noFill/>
            <a:prstDash val="dash"/>
          </a:ln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7F522B81-3909-4163-939E-7F0E7C003107}"/>
              </a:ext>
            </a:extLst>
          </p:cNvPr>
          <p:cNvSpPr/>
          <p:nvPr/>
        </p:nvSpPr>
        <p:spPr>
          <a:xfrm>
            <a:off x="1954492" y="-973080"/>
            <a:ext cx="6839789" cy="4188720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7F1CE90-4133-44DA-935D-EE0C3A0F2139}"/>
              </a:ext>
            </a:extLst>
          </p:cNvPr>
          <p:cNvSpPr/>
          <p:nvPr/>
        </p:nvSpPr>
        <p:spPr>
          <a:xfrm>
            <a:off x="7593812" y="4061460"/>
            <a:ext cx="1327303" cy="16840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15989BF-A2D5-4A94-9F72-EAD4800B0346}"/>
              </a:ext>
            </a:extLst>
          </p:cNvPr>
          <p:cNvSpPr/>
          <p:nvPr/>
        </p:nvSpPr>
        <p:spPr>
          <a:xfrm>
            <a:off x="1875317" y="4152900"/>
            <a:ext cx="1327303" cy="16840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6DF6F07-08D1-40E7-97E3-857BC57FCF33}"/>
              </a:ext>
            </a:extLst>
          </p:cNvPr>
          <p:cNvSpPr/>
          <p:nvPr/>
        </p:nvSpPr>
        <p:spPr>
          <a:xfrm>
            <a:off x="6126193" y="8023581"/>
            <a:ext cx="2794922" cy="17018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81802B4-66C9-4E3E-B43D-5DF2FB23D83D}"/>
              </a:ext>
            </a:extLst>
          </p:cNvPr>
          <p:cNvSpPr/>
          <p:nvPr/>
        </p:nvSpPr>
        <p:spPr>
          <a:xfrm>
            <a:off x="1857964" y="8023580"/>
            <a:ext cx="2794922" cy="16840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圖片 44">
            <a:extLst>
              <a:ext uri="{FF2B5EF4-FFF2-40B4-BE49-F238E27FC236}">
                <a16:creationId xmlns:a16="http://schemas.microsoft.com/office/drawing/2014/main" id="{C2A026BA-81B2-49FD-821F-C0158F24E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130" y="9584496"/>
            <a:ext cx="1299965" cy="2438332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F17997D8-EEAE-4FA0-9C6D-BB1DD9CC0A0E}"/>
              </a:ext>
            </a:extLst>
          </p:cNvPr>
          <p:cNvSpPr/>
          <p:nvPr/>
        </p:nvSpPr>
        <p:spPr>
          <a:xfrm>
            <a:off x="6151708" y="9623316"/>
            <a:ext cx="1451629" cy="1307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43207DE0-217F-42DB-966F-09794CFDD98F}"/>
              </a:ext>
            </a:extLst>
          </p:cNvPr>
          <p:cNvSpPr/>
          <p:nvPr/>
        </p:nvSpPr>
        <p:spPr>
          <a:xfrm>
            <a:off x="3157235" y="9623316"/>
            <a:ext cx="1451629" cy="1307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2A553873-CB0C-4A1D-ADE1-83CA6B70B6DF}"/>
              </a:ext>
            </a:extLst>
          </p:cNvPr>
          <p:cNvSpPr/>
          <p:nvPr/>
        </p:nvSpPr>
        <p:spPr>
          <a:xfrm>
            <a:off x="4664029" y="8046209"/>
            <a:ext cx="1441496" cy="2545591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CA13359-24AF-4841-8449-24886A7604FD}"/>
              </a:ext>
            </a:extLst>
          </p:cNvPr>
          <p:cNvSpPr txBox="1"/>
          <p:nvPr/>
        </p:nvSpPr>
        <p:spPr>
          <a:xfrm>
            <a:off x="3655796" y="3626423"/>
            <a:ext cx="3491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筆電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1280x720 (1920x1080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縮放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150%)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2D781D96-4452-47B0-98B9-44021BBBB16B}"/>
              </a:ext>
            </a:extLst>
          </p:cNvPr>
          <p:cNvSpPr txBox="1"/>
          <p:nvPr/>
        </p:nvSpPr>
        <p:spPr>
          <a:xfrm>
            <a:off x="4630421" y="-1355242"/>
            <a:ext cx="154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螢幕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1920x1080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CD5D2906-BEA2-4D96-9F4B-7970A0A3D9A5}"/>
              </a:ext>
            </a:extLst>
          </p:cNvPr>
          <p:cNvSpPr txBox="1"/>
          <p:nvPr/>
        </p:nvSpPr>
        <p:spPr>
          <a:xfrm>
            <a:off x="3325576" y="7664230"/>
            <a:ext cx="4152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iphone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7plus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414x736 (1242x2208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縮放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300%)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57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E8B1C11-C01C-467E-A5F8-4AF74FB9E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270" y="1463751"/>
            <a:ext cx="6847200" cy="1338333"/>
          </a:xfrm>
          <a:prstGeom prst="rect">
            <a:avLst/>
          </a:prstGeom>
        </p:spPr>
      </p:pic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27F7B84-0A18-4C80-9A42-1B77F90064B0}"/>
              </a:ext>
            </a:extLst>
          </p:cNvPr>
          <p:cNvSpPr/>
          <p:nvPr/>
        </p:nvSpPr>
        <p:spPr>
          <a:xfrm>
            <a:off x="4945746" y="985308"/>
            <a:ext cx="736556" cy="31957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置中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DDEB6D22-D7B3-48AB-81AA-D6C5188E9341}"/>
              </a:ext>
            </a:extLst>
          </p:cNvPr>
          <p:cNvSpPr/>
          <p:nvPr/>
        </p:nvSpPr>
        <p:spPr>
          <a:xfrm>
            <a:off x="579918" y="1146021"/>
            <a:ext cx="2763358" cy="183530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D2F3CAC-0993-426C-A5A1-0893A6879654}"/>
              </a:ext>
            </a:extLst>
          </p:cNvPr>
          <p:cNvSpPr/>
          <p:nvPr/>
        </p:nvSpPr>
        <p:spPr>
          <a:xfrm>
            <a:off x="7274189" y="1298629"/>
            <a:ext cx="3299669" cy="174937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B13869A1-F6E0-419C-B184-268AA7A8F3BF}"/>
              </a:ext>
            </a:extLst>
          </p:cNvPr>
          <p:cNvSpPr/>
          <p:nvPr/>
        </p:nvSpPr>
        <p:spPr>
          <a:xfrm>
            <a:off x="6470829" y="3320773"/>
            <a:ext cx="736556" cy="31957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靠右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A53C262A-6939-4248-9446-14999F369D36}"/>
              </a:ext>
            </a:extLst>
          </p:cNvPr>
          <p:cNvSpPr/>
          <p:nvPr/>
        </p:nvSpPr>
        <p:spPr>
          <a:xfrm>
            <a:off x="1952072" y="247323"/>
            <a:ext cx="6847200" cy="2909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1:1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寬度 </a:t>
            </a:r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720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的輔助框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D756D29-4E57-4C22-BBC8-8CF97E90647A}"/>
              </a:ext>
            </a:extLst>
          </p:cNvPr>
          <p:cNvSpPr/>
          <p:nvPr/>
        </p:nvSpPr>
        <p:spPr>
          <a:xfrm>
            <a:off x="3353859" y="1384270"/>
            <a:ext cx="3920330" cy="1516470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5311AE5C-3D08-4E6D-B76D-D8EC379F9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597" y="3799438"/>
            <a:ext cx="6847200" cy="1338333"/>
          </a:xfrm>
          <a:prstGeom prst="rect">
            <a:avLst/>
          </a:prstGeom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038D4AF6-E878-43C1-8F8E-230122E62E94}"/>
              </a:ext>
            </a:extLst>
          </p:cNvPr>
          <p:cNvSpPr/>
          <p:nvPr/>
        </p:nvSpPr>
        <p:spPr>
          <a:xfrm>
            <a:off x="1740877" y="3687398"/>
            <a:ext cx="3128540" cy="183530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33E5BF88-C768-4EEE-99AD-A41B7A7B2DC5}"/>
              </a:ext>
            </a:extLst>
          </p:cNvPr>
          <p:cNvSpPr/>
          <p:nvPr/>
        </p:nvSpPr>
        <p:spPr>
          <a:xfrm>
            <a:off x="4878942" y="3719956"/>
            <a:ext cx="3920330" cy="1516470"/>
          </a:xfrm>
          <a:prstGeom prst="rect">
            <a:avLst/>
          </a:prstGeom>
          <a:noFill/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4720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C581C36-7388-4B8B-B979-48FCC6F5E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1488" y="942974"/>
            <a:ext cx="2138320" cy="426719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5D44165-032C-49EF-8347-2BBD9B356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9504" y="942974"/>
            <a:ext cx="2138319" cy="42671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8ED1538-515E-4285-B797-6CBED6082611}"/>
              </a:ext>
            </a:extLst>
          </p:cNvPr>
          <p:cNvSpPr/>
          <p:nvPr/>
        </p:nvSpPr>
        <p:spPr>
          <a:xfrm>
            <a:off x="1902608" y="261532"/>
            <a:ext cx="6847200" cy="2909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1:1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寬度 </a:t>
            </a:r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720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的輔助框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0E9E52ED-7B70-4220-A1CC-4D030582F0A3}"/>
              </a:ext>
            </a:extLst>
          </p:cNvPr>
          <p:cNvCxnSpPr>
            <a:cxnSpLocks/>
          </p:cNvCxnSpPr>
          <p:nvPr/>
        </p:nvCxnSpPr>
        <p:spPr>
          <a:xfrm flipH="1" flipV="1">
            <a:off x="2739381" y="1793314"/>
            <a:ext cx="547396" cy="11119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B362D7C6-E9E2-4FAA-8DD8-F9ACE40297D0}"/>
              </a:ext>
            </a:extLst>
          </p:cNvPr>
          <p:cNvSpPr/>
          <p:nvPr/>
        </p:nvSpPr>
        <p:spPr>
          <a:xfrm>
            <a:off x="1934926" y="1549453"/>
            <a:ext cx="836363" cy="31957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6218AF23-54A5-470A-9990-C9BAB35DF7CD}"/>
              </a:ext>
            </a:extLst>
          </p:cNvPr>
          <p:cNvCxnSpPr>
            <a:cxnSpLocks/>
          </p:cNvCxnSpPr>
          <p:nvPr/>
        </p:nvCxnSpPr>
        <p:spPr>
          <a:xfrm flipH="1">
            <a:off x="6096000" y="1869031"/>
            <a:ext cx="746246" cy="32171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E85AE392-74EB-4F79-AC0E-9F5479DF7944}"/>
              </a:ext>
            </a:extLst>
          </p:cNvPr>
          <p:cNvSpPr/>
          <p:nvPr/>
        </p:nvSpPr>
        <p:spPr>
          <a:xfrm>
            <a:off x="5435755" y="2020327"/>
            <a:ext cx="947801" cy="31957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網站選單</a:t>
            </a: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353099FB-9718-46F5-8563-E82724F85AA8}"/>
              </a:ext>
            </a:extLst>
          </p:cNvPr>
          <p:cNvCxnSpPr>
            <a:cxnSpLocks/>
          </p:cNvCxnSpPr>
          <p:nvPr/>
        </p:nvCxnSpPr>
        <p:spPr>
          <a:xfrm flipH="1" flipV="1">
            <a:off x="6155625" y="1137719"/>
            <a:ext cx="627427" cy="38785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76E78C0E-01DA-47BD-810B-313E89576873}"/>
              </a:ext>
            </a:extLst>
          </p:cNvPr>
          <p:cNvSpPr/>
          <p:nvPr/>
        </p:nvSpPr>
        <p:spPr>
          <a:xfrm>
            <a:off x="5562475" y="1012068"/>
            <a:ext cx="947801" cy="31957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系統選單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9E338C6-3342-4C04-96D1-1E96D837B6F7}"/>
              </a:ext>
            </a:extLst>
          </p:cNvPr>
          <p:cNvSpPr/>
          <p:nvPr/>
        </p:nvSpPr>
        <p:spPr>
          <a:xfrm>
            <a:off x="3509735" y="604346"/>
            <a:ext cx="1257855" cy="3195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 </a:t>
            </a: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  <a:endParaRPr lang="zh-TW" altLang="en-US" sz="1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CE1FE389-596B-452D-BAE0-BAAB845EFC08}"/>
              </a:ext>
            </a:extLst>
          </p:cNvPr>
          <p:cNvSpPr/>
          <p:nvPr/>
        </p:nvSpPr>
        <p:spPr>
          <a:xfrm>
            <a:off x="6944070" y="604346"/>
            <a:ext cx="1473155" cy="3195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不顯示 </a:t>
            </a: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banner</a:t>
            </a:r>
            <a:endParaRPr lang="zh-TW" altLang="en-US" sz="1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180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FDA35C5-E8E5-4433-924B-31BD265DC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571" y="1085850"/>
            <a:ext cx="2131237" cy="426719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5EB64AB-C550-4B89-BDFB-BFED73C889C7}"/>
              </a:ext>
            </a:extLst>
          </p:cNvPr>
          <p:cNvSpPr/>
          <p:nvPr/>
        </p:nvSpPr>
        <p:spPr>
          <a:xfrm>
            <a:off x="1902608" y="261532"/>
            <a:ext cx="6847200" cy="2909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1:1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寬度 </a:t>
            </a:r>
            <a:r>
              <a:rPr lang="en-US" altLang="zh-TW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720 </a:t>
            </a:r>
            <a:r>
              <a:rPr lang="zh-TW" altLang="en-US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的輔助框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329C21A-E0FC-4025-A39B-3B7C29F0B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590" y="1085849"/>
            <a:ext cx="2131237" cy="426719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087046E-86CC-4979-B7F1-28BC4849C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608" y="1085848"/>
            <a:ext cx="2131238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30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7890F6F-6325-4D44-A0A7-B7696E9D2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861" y="-466725"/>
            <a:ext cx="7305675" cy="10201275"/>
          </a:xfrm>
          <a:prstGeom prst="rect">
            <a:avLst/>
          </a:prstGeom>
        </p:spPr>
      </p:pic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476EBF80-7D9B-4AE9-AF7F-A65F8CF0491C}"/>
              </a:ext>
            </a:extLst>
          </p:cNvPr>
          <p:cNvCxnSpPr>
            <a:cxnSpLocks/>
          </p:cNvCxnSpPr>
          <p:nvPr/>
        </p:nvCxnSpPr>
        <p:spPr>
          <a:xfrm flipH="1">
            <a:off x="8249102" y="3553264"/>
            <a:ext cx="332923" cy="394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E68EC93B-13AF-42EC-81DB-8E84B99DBDCE}"/>
              </a:ext>
            </a:extLst>
          </p:cNvPr>
          <p:cNvSpPr/>
          <p:nvPr/>
        </p:nvSpPr>
        <p:spPr>
          <a:xfrm>
            <a:off x="8415563" y="3314700"/>
            <a:ext cx="1011091" cy="3204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點擊換圖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3DFDABF-FB32-4609-8264-AD86CBA9B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486" y="476250"/>
            <a:ext cx="7305675" cy="10201275"/>
          </a:xfrm>
          <a:prstGeom prst="rect">
            <a:avLst/>
          </a:prstGeom>
        </p:spPr>
      </p:pic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82A2D93-0E54-407F-9202-DCC95A064045}"/>
              </a:ext>
            </a:extLst>
          </p:cNvPr>
          <p:cNvCxnSpPr>
            <a:cxnSpLocks/>
          </p:cNvCxnSpPr>
          <p:nvPr/>
        </p:nvCxnSpPr>
        <p:spPr>
          <a:xfrm flipH="1">
            <a:off x="8677727" y="4496239"/>
            <a:ext cx="332923" cy="39441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  <a:effectLst>
            <a:outerShdw blurRad="63500" sx="102000" sy="102000" algn="ctr" rotWithShape="0">
              <a:schemeClr val="bg1">
                <a:alpha val="7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C417654-36C4-406C-A773-661757A6CEB4}"/>
              </a:ext>
            </a:extLst>
          </p:cNvPr>
          <p:cNvSpPr/>
          <p:nvPr/>
        </p:nvSpPr>
        <p:spPr>
          <a:xfrm>
            <a:off x="8844188" y="4257675"/>
            <a:ext cx="1011091" cy="3204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點擊換圖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867BB16-0B9B-41C3-94A8-9A60746A1377}"/>
              </a:ext>
            </a:extLst>
          </p:cNvPr>
          <p:cNvSpPr/>
          <p:nvPr/>
        </p:nvSpPr>
        <p:spPr>
          <a:xfrm>
            <a:off x="3886200" y="8515350"/>
            <a:ext cx="3533775" cy="21621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70BB3205-7358-4FA7-9168-E3DB08B84A1F}"/>
              </a:ext>
            </a:extLst>
          </p:cNvPr>
          <p:cNvSpPr/>
          <p:nvPr/>
        </p:nvSpPr>
        <p:spPr>
          <a:xfrm>
            <a:off x="7169323" y="9061950"/>
            <a:ext cx="1011091" cy="3204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設定高度</a:t>
            </a:r>
          </a:p>
        </p:txBody>
      </p:sp>
    </p:spTree>
    <p:extLst>
      <p:ext uri="{BB962C8B-B14F-4D97-AF65-F5344CB8AC3E}">
        <p14:creationId xmlns:p14="http://schemas.microsoft.com/office/powerpoint/2010/main" val="4259234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33210</TotalTime>
  <Words>77</Words>
  <Application>Microsoft Office PowerPoint</Application>
  <PresentationFormat>寬螢幕</PresentationFormat>
  <Paragraphs>20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德宙 蘇</dc:creator>
  <cp:lastModifiedBy>德宙 蘇</cp:lastModifiedBy>
  <cp:revision>102</cp:revision>
  <dcterms:created xsi:type="dcterms:W3CDTF">2020-10-22T04:45:42Z</dcterms:created>
  <dcterms:modified xsi:type="dcterms:W3CDTF">2020-11-29T13:48:59Z</dcterms:modified>
</cp:coreProperties>
</file>